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3" r:id="rId2"/>
    <p:sldMasterId id="2147483726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8" r:id="rId5"/>
    <p:sldId id="337" r:id="rId6"/>
    <p:sldId id="316" r:id="rId7"/>
    <p:sldId id="315" r:id="rId8"/>
    <p:sldId id="320" r:id="rId9"/>
    <p:sldId id="332" r:id="rId10"/>
    <p:sldId id="335" r:id="rId11"/>
    <p:sldId id="333" r:id="rId12"/>
    <p:sldId id="334" r:id="rId13"/>
    <p:sldId id="336" r:id="rId14"/>
    <p:sldId id="280" r:id="rId15"/>
  </p:sldIdLst>
  <p:sldSz cx="9144000" cy="6858000" type="screen4x3"/>
  <p:notesSz cx="6858000" cy="9144000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Calibri" pitchFamily="1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038"/>
    <a:srgbClr val="0F1F36"/>
    <a:srgbClr val="12243A"/>
    <a:srgbClr val="FFFFFF"/>
    <a:srgbClr val="0D1A30"/>
    <a:srgbClr val="101F2F"/>
    <a:srgbClr val="101822"/>
    <a:srgbClr val="333333"/>
    <a:srgbClr val="AF071F"/>
    <a:srgbClr val="A3B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4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4AF7E-BC67-4677-8F5E-2A7901C2D95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0CF2-2425-4081-9645-4755BB203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15AD80B-2146-4C44-847F-5A652DCB677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5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C44F02-7544-4C62-94F7-43D3C48F6E9F}" type="slidenum">
              <a:rPr lang="ru-RU" altLang="en-US"/>
              <a:pPr eaLnBrk="1" hangingPunct="1"/>
              <a:t>2</a:t>
            </a:fld>
            <a:endParaRPr lang="ru-RU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 smtClean="0"/>
          </a:p>
        </p:txBody>
      </p:sp>
    </p:spTree>
    <p:extLst>
      <p:ext uri="{BB962C8B-B14F-4D97-AF65-F5344CB8AC3E}">
        <p14:creationId xmlns:p14="http://schemas.microsoft.com/office/powerpoint/2010/main" val="58815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C44F02-7544-4C62-94F7-43D3C48F6E9F}" type="slidenum">
              <a:rPr lang="ru-RU" altLang="en-US"/>
              <a:pPr eaLnBrk="1" hangingPunct="1"/>
              <a:t>3</a:t>
            </a:fld>
            <a:endParaRPr lang="ru-RU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 smtClean="0"/>
          </a:p>
        </p:txBody>
      </p:sp>
    </p:spTree>
    <p:extLst>
      <p:ext uri="{BB962C8B-B14F-4D97-AF65-F5344CB8AC3E}">
        <p14:creationId xmlns:p14="http://schemas.microsoft.com/office/powerpoint/2010/main" val="397882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C44F02-7544-4C62-94F7-43D3C48F6E9F}" type="slidenum">
              <a:rPr lang="ru-RU" altLang="en-US"/>
              <a:pPr eaLnBrk="1" hangingPunct="1"/>
              <a:t>7</a:t>
            </a:fld>
            <a:endParaRPr lang="ru-RU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 smtClean="0"/>
          </a:p>
        </p:txBody>
      </p:sp>
    </p:spTree>
    <p:extLst>
      <p:ext uri="{BB962C8B-B14F-4D97-AF65-F5344CB8AC3E}">
        <p14:creationId xmlns:p14="http://schemas.microsoft.com/office/powerpoint/2010/main" val="249191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C44F02-7544-4C62-94F7-43D3C48F6E9F}" type="slidenum">
              <a:rPr lang="ru-RU" altLang="en-US"/>
              <a:pPr eaLnBrk="1" hangingPunct="1"/>
              <a:t>10</a:t>
            </a:fld>
            <a:endParaRPr lang="ru-RU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 smtClean="0"/>
          </a:p>
        </p:txBody>
      </p:sp>
    </p:spTree>
    <p:extLst>
      <p:ext uri="{BB962C8B-B14F-4D97-AF65-F5344CB8AC3E}">
        <p14:creationId xmlns:p14="http://schemas.microsoft.com/office/powerpoint/2010/main" val="379157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B200F9-FDDA-4FF7-B9BD-9FCC27B3A74E}" type="slidenum">
              <a:rPr lang="ru-RU" altLang="en-US"/>
              <a:pPr eaLnBrk="1" hangingPunct="1"/>
              <a:t>12</a:t>
            </a:fld>
            <a:endParaRPr lang="ru-RU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  <a:p>
            <a:pPr eaLnBrk="1" hangingPunct="1"/>
            <a:endParaRPr lang="de-DE" altLang="en-US" smtClean="0"/>
          </a:p>
          <a:p>
            <a:pPr eaLnBrk="1" hangingPunct="1"/>
            <a:r>
              <a:rPr lang="de-DE" altLang="en-US" smtClean="0"/>
              <a:t>Lineare natural combination of pure mini + organic forms</a:t>
            </a:r>
          </a:p>
        </p:txBody>
      </p:sp>
    </p:spTree>
    <p:extLst>
      <p:ext uri="{BB962C8B-B14F-4D97-AF65-F5344CB8AC3E}">
        <p14:creationId xmlns:p14="http://schemas.microsoft.com/office/powerpoint/2010/main" val="12184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HE 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88000" y="1130400"/>
            <a:ext cx="8568000" cy="5328000"/>
          </a:xfrm>
          <a:prstGeom prst="rect">
            <a:avLst/>
          </a:prstGeom>
          <a:solidFill>
            <a:srgbClr val="112038"/>
          </a:solidFill>
          <a:ln>
            <a:solidFill>
              <a:srgbClr val="1224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2000" y="2664000"/>
            <a:ext cx="6462712" cy="9667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32000" y="5040000"/>
            <a:ext cx="2303463" cy="7921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Bild 8" descr="Grohe_Logo&amp;Strapline_Horizontal_Lockup_Blue_CMY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181707"/>
            <a:ext cx="2020276" cy="6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5200" y="6610350"/>
            <a:ext cx="433388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E3EF-8706-4FD2-91AB-D872C7F7E2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9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5200" y="6610350"/>
            <a:ext cx="433388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3194-99AA-4190-9F15-DA8439C74E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56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71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719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6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850" y="177800"/>
            <a:ext cx="6840538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1125538"/>
            <a:ext cx="4171950" cy="258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171950" cy="258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23850" y="3865563"/>
            <a:ext cx="4171950" cy="258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65563"/>
            <a:ext cx="4171950" cy="258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HE SPA 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220200" cy="6934200"/>
          </a:xfrm>
          <a:prstGeom prst="rect">
            <a:avLst/>
          </a:prstGeom>
          <a:solidFill>
            <a:srgbClr val="11203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2252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5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8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29000" y="5791200"/>
            <a:ext cx="2303463" cy="36933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395288" y="4698600"/>
            <a:ext cx="8367712" cy="8640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Bild 6" descr="SPA_logo_150mm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24200" y="2286000"/>
            <a:ext cx="2899184" cy="22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Title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429000" y="5650468"/>
            <a:ext cx="2303463" cy="36933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395288" y="4717334"/>
            <a:ext cx="8367712" cy="369332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Bild 5" descr="SPA_logo_150mm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32000" y="2286000"/>
            <a:ext cx="2899184" cy="2231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85693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1768" y="1195200"/>
            <a:ext cx="8460464" cy="1692771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75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6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Graph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43438" y="11304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50" y="1195200"/>
            <a:ext cx="4068000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4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46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Text Graphic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95031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7655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4"/>
          </p:nvPr>
        </p:nvSpPr>
        <p:spPr>
          <a:xfrm>
            <a:off x="4651693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HE Title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88000" y="1130400"/>
            <a:ext cx="8568000" cy="532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00088" y="5105400"/>
            <a:ext cx="7758112" cy="369332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35337" y="5955268"/>
            <a:ext cx="2303463" cy="36933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Bild 11" descr="GROHE_logo_22mm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2000" y="2286000"/>
            <a:ext cx="289826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Graphic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4648200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0824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55893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28517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288000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88000" y="1130400"/>
            <a:ext cx="8568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91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88" name="AutoShape 11"/>
          <p:cNvSpPr>
            <a:spLocks noChangeArrowheads="1"/>
          </p:cNvSpPr>
          <p:nvPr userDrawn="1"/>
        </p:nvSpPr>
        <p:spPr bwMode="auto">
          <a:xfrm>
            <a:off x="2871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9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0" name="AutoShape 11"/>
          <p:cNvSpPr>
            <a:spLocks noChangeArrowheads="1"/>
          </p:cNvSpPr>
          <p:nvPr userDrawn="1"/>
        </p:nvSpPr>
        <p:spPr bwMode="auto">
          <a:xfrm>
            <a:off x="15240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1" name="Inhaltsplatzhalter 6"/>
          <p:cNvSpPr>
            <a:spLocks noGrp="1"/>
          </p:cNvSpPr>
          <p:nvPr>
            <p:ph sz="quarter" idx="13"/>
          </p:nvPr>
        </p:nvSpPr>
        <p:spPr>
          <a:xfrm>
            <a:off x="15248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2" name="AutoShape 11"/>
          <p:cNvSpPr>
            <a:spLocks noChangeArrowheads="1"/>
          </p:cNvSpPr>
          <p:nvPr userDrawn="1"/>
        </p:nvSpPr>
        <p:spPr bwMode="auto">
          <a:xfrm>
            <a:off x="27604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3" name="Inhaltsplatzhalter 6"/>
          <p:cNvSpPr>
            <a:spLocks noGrp="1"/>
          </p:cNvSpPr>
          <p:nvPr>
            <p:ph sz="quarter" idx="14"/>
          </p:nvPr>
        </p:nvSpPr>
        <p:spPr>
          <a:xfrm>
            <a:off x="27613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4" name="AutoShape 11"/>
          <p:cNvSpPr>
            <a:spLocks noChangeArrowheads="1"/>
          </p:cNvSpPr>
          <p:nvPr userDrawn="1"/>
        </p:nvSpPr>
        <p:spPr bwMode="auto">
          <a:xfrm>
            <a:off x="40056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5" name="Inhaltsplatzhalter 6"/>
          <p:cNvSpPr>
            <a:spLocks noGrp="1"/>
          </p:cNvSpPr>
          <p:nvPr>
            <p:ph sz="quarter" idx="15"/>
          </p:nvPr>
        </p:nvSpPr>
        <p:spPr>
          <a:xfrm>
            <a:off x="40064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6" name="AutoShape 11"/>
          <p:cNvSpPr>
            <a:spLocks noChangeArrowheads="1"/>
          </p:cNvSpPr>
          <p:nvPr userDrawn="1"/>
        </p:nvSpPr>
        <p:spPr bwMode="auto">
          <a:xfrm>
            <a:off x="52420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7" name="Inhaltsplatzhalter 6"/>
          <p:cNvSpPr>
            <a:spLocks noGrp="1"/>
          </p:cNvSpPr>
          <p:nvPr>
            <p:ph sz="quarter" idx="16"/>
          </p:nvPr>
        </p:nvSpPr>
        <p:spPr>
          <a:xfrm>
            <a:off x="52429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8" name="AutoShape 11"/>
          <p:cNvSpPr>
            <a:spLocks noChangeArrowheads="1"/>
          </p:cNvSpPr>
          <p:nvPr userDrawn="1"/>
        </p:nvSpPr>
        <p:spPr bwMode="auto">
          <a:xfrm>
            <a:off x="64785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9" name="Inhaltsplatzhalter 6"/>
          <p:cNvSpPr>
            <a:spLocks noGrp="1"/>
          </p:cNvSpPr>
          <p:nvPr>
            <p:ph sz="quarter" idx="17"/>
          </p:nvPr>
        </p:nvSpPr>
        <p:spPr>
          <a:xfrm>
            <a:off x="64794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0" name="AutoShape 11"/>
          <p:cNvSpPr>
            <a:spLocks noChangeArrowheads="1"/>
          </p:cNvSpPr>
          <p:nvPr userDrawn="1"/>
        </p:nvSpPr>
        <p:spPr bwMode="auto">
          <a:xfrm>
            <a:off x="76977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1" name="Inhaltsplatzhalter 6"/>
          <p:cNvSpPr>
            <a:spLocks noGrp="1"/>
          </p:cNvSpPr>
          <p:nvPr>
            <p:ph sz="quarter" idx="18"/>
          </p:nvPr>
        </p:nvSpPr>
        <p:spPr>
          <a:xfrm>
            <a:off x="76986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08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3" name="Textplatzhalt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56892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4" name="Textplatzhalt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79563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5" name="Textplatzhalt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4075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6" name="Textplatzhalt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28700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7" name="Textplatzhalter 5"/>
          <p:cNvSpPr>
            <a:spLocks noGrp="1"/>
          </p:cNvSpPr>
          <p:nvPr>
            <p:ph type="body" sz="quarter" idx="44" hasCustomPrompt="1"/>
          </p:nvPr>
        </p:nvSpPr>
        <p:spPr>
          <a:xfrm>
            <a:off x="65137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8" name="Textplatzhalt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7329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9" name="AutoShape 11"/>
          <p:cNvSpPr>
            <a:spLocks noChangeArrowheads="1"/>
          </p:cNvSpPr>
          <p:nvPr userDrawn="1"/>
        </p:nvSpPr>
        <p:spPr bwMode="auto">
          <a:xfrm>
            <a:off x="2875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0" name="Inhaltsplatzhalter 6"/>
          <p:cNvSpPr>
            <a:spLocks noGrp="1"/>
          </p:cNvSpPr>
          <p:nvPr>
            <p:ph sz="quarter" idx="46"/>
          </p:nvPr>
        </p:nvSpPr>
        <p:spPr>
          <a:xfrm>
            <a:off x="2883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1" name="AutoShape 11"/>
          <p:cNvSpPr>
            <a:spLocks noChangeArrowheads="1"/>
          </p:cNvSpPr>
          <p:nvPr userDrawn="1"/>
        </p:nvSpPr>
        <p:spPr bwMode="auto">
          <a:xfrm>
            <a:off x="15243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2" name="Inhaltsplatzhalter 6"/>
          <p:cNvSpPr>
            <a:spLocks noGrp="1"/>
          </p:cNvSpPr>
          <p:nvPr>
            <p:ph sz="quarter" idx="47"/>
          </p:nvPr>
        </p:nvSpPr>
        <p:spPr>
          <a:xfrm>
            <a:off x="15252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3" name="AutoShape 11"/>
          <p:cNvSpPr>
            <a:spLocks noChangeArrowheads="1"/>
          </p:cNvSpPr>
          <p:nvPr userDrawn="1"/>
        </p:nvSpPr>
        <p:spPr bwMode="auto">
          <a:xfrm>
            <a:off x="27608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4" name="Inhaltsplatzhalter 6"/>
          <p:cNvSpPr>
            <a:spLocks noGrp="1"/>
          </p:cNvSpPr>
          <p:nvPr>
            <p:ph sz="quarter" idx="48"/>
          </p:nvPr>
        </p:nvSpPr>
        <p:spPr>
          <a:xfrm>
            <a:off x="27616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5" name="AutoShape 11"/>
          <p:cNvSpPr>
            <a:spLocks noChangeArrowheads="1"/>
          </p:cNvSpPr>
          <p:nvPr userDrawn="1"/>
        </p:nvSpPr>
        <p:spPr bwMode="auto">
          <a:xfrm>
            <a:off x="40059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6" name="Inhaltsplatzhalter 6"/>
          <p:cNvSpPr>
            <a:spLocks noGrp="1"/>
          </p:cNvSpPr>
          <p:nvPr>
            <p:ph sz="quarter" idx="49"/>
          </p:nvPr>
        </p:nvSpPr>
        <p:spPr>
          <a:xfrm>
            <a:off x="40068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7" name="AutoShape 11"/>
          <p:cNvSpPr>
            <a:spLocks noChangeArrowheads="1"/>
          </p:cNvSpPr>
          <p:nvPr userDrawn="1"/>
        </p:nvSpPr>
        <p:spPr bwMode="auto">
          <a:xfrm>
            <a:off x="52424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8" name="Inhaltsplatzhalter 6"/>
          <p:cNvSpPr>
            <a:spLocks noGrp="1"/>
          </p:cNvSpPr>
          <p:nvPr>
            <p:ph sz="quarter" idx="50"/>
          </p:nvPr>
        </p:nvSpPr>
        <p:spPr>
          <a:xfrm>
            <a:off x="52432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9" name="AutoShape 11"/>
          <p:cNvSpPr>
            <a:spLocks noChangeArrowheads="1"/>
          </p:cNvSpPr>
          <p:nvPr userDrawn="1"/>
        </p:nvSpPr>
        <p:spPr bwMode="auto">
          <a:xfrm>
            <a:off x="64789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0" name="Inhaltsplatzhalter 6"/>
          <p:cNvSpPr>
            <a:spLocks noGrp="1"/>
          </p:cNvSpPr>
          <p:nvPr>
            <p:ph sz="quarter" idx="51"/>
          </p:nvPr>
        </p:nvSpPr>
        <p:spPr>
          <a:xfrm>
            <a:off x="64797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1" name="AutoShape 11"/>
          <p:cNvSpPr>
            <a:spLocks noChangeArrowheads="1"/>
          </p:cNvSpPr>
          <p:nvPr userDrawn="1"/>
        </p:nvSpPr>
        <p:spPr bwMode="auto">
          <a:xfrm>
            <a:off x="76981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2" name="Inhaltsplatzhalter 6"/>
          <p:cNvSpPr>
            <a:spLocks noGrp="1"/>
          </p:cNvSpPr>
          <p:nvPr>
            <p:ph sz="quarter" idx="52"/>
          </p:nvPr>
        </p:nvSpPr>
        <p:spPr>
          <a:xfrm>
            <a:off x="76989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3" name="Textplatzhalter 5"/>
          <p:cNvSpPr>
            <a:spLocks noGrp="1"/>
          </p:cNvSpPr>
          <p:nvPr>
            <p:ph type="body" sz="quarter" idx="53" hasCustomPrompt="1"/>
          </p:nvPr>
        </p:nvSpPr>
        <p:spPr>
          <a:xfrm>
            <a:off x="33244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4" name="Textplatzhalter 5"/>
          <p:cNvSpPr>
            <a:spLocks noGrp="1"/>
          </p:cNvSpPr>
          <p:nvPr>
            <p:ph type="body" sz="quarter" idx="54" hasCustomPrompt="1"/>
          </p:nvPr>
        </p:nvSpPr>
        <p:spPr>
          <a:xfrm>
            <a:off x="156928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5" name="Textplatzhalter 5"/>
          <p:cNvSpPr>
            <a:spLocks noGrp="1"/>
          </p:cNvSpPr>
          <p:nvPr>
            <p:ph type="body" sz="quarter" idx="55" hasCustomPrompt="1"/>
          </p:nvPr>
        </p:nvSpPr>
        <p:spPr>
          <a:xfrm>
            <a:off x="279599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6" name="Textplatzhalt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04111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7" name="Textplatzhalter 5"/>
          <p:cNvSpPr>
            <a:spLocks noGrp="1"/>
          </p:cNvSpPr>
          <p:nvPr>
            <p:ph type="body" sz="quarter" idx="57" hasCustomPrompt="1"/>
          </p:nvPr>
        </p:nvSpPr>
        <p:spPr>
          <a:xfrm>
            <a:off x="528736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8" name="Textplatzhalter 5"/>
          <p:cNvSpPr>
            <a:spLocks noGrp="1"/>
          </p:cNvSpPr>
          <p:nvPr>
            <p:ph type="body" sz="quarter" idx="58" hasCustomPrompt="1"/>
          </p:nvPr>
        </p:nvSpPr>
        <p:spPr>
          <a:xfrm>
            <a:off x="65140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9" name="Textplatzhalter 5"/>
          <p:cNvSpPr>
            <a:spLocks noGrp="1"/>
          </p:cNvSpPr>
          <p:nvPr>
            <p:ph type="body" sz="quarter" idx="59" hasCustomPrompt="1"/>
          </p:nvPr>
        </p:nvSpPr>
        <p:spPr>
          <a:xfrm>
            <a:off x="77332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0" name="AutoShape 11"/>
          <p:cNvSpPr>
            <a:spLocks noChangeArrowheads="1"/>
          </p:cNvSpPr>
          <p:nvPr userDrawn="1"/>
        </p:nvSpPr>
        <p:spPr bwMode="auto">
          <a:xfrm>
            <a:off x="2875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1" name="Inhaltsplatzhalter 6"/>
          <p:cNvSpPr>
            <a:spLocks noGrp="1"/>
          </p:cNvSpPr>
          <p:nvPr>
            <p:ph sz="quarter" idx="60"/>
          </p:nvPr>
        </p:nvSpPr>
        <p:spPr>
          <a:xfrm>
            <a:off x="2883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2" name="AutoShape 11"/>
          <p:cNvSpPr>
            <a:spLocks noChangeArrowheads="1"/>
          </p:cNvSpPr>
          <p:nvPr userDrawn="1"/>
        </p:nvSpPr>
        <p:spPr bwMode="auto">
          <a:xfrm>
            <a:off x="15243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3" name="Inhaltsplatzhalter 6"/>
          <p:cNvSpPr>
            <a:spLocks noGrp="1"/>
          </p:cNvSpPr>
          <p:nvPr>
            <p:ph sz="quarter" idx="61"/>
          </p:nvPr>
        </p:nvSpPr>
        <p:spPr>
          <a:xfrm>
            <a:off x="15252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4" name="AutoShape 11"/>
          <p:cNvSpPr>
            <a:spLocks noChangeArrowheads="1"/>
          </p:cNvSpPr>
          <p:nvPr userDrawn="1"/>
        </p:nvSpPr>
        <p:spPr bwMode="auto">
          <a:xfrm>
            <a:off x="27608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5" name="Inhaltsplatzhalter 6"/>
          <p:cNvSpPr>
            <a:spLocks noGrp="1"/>
          </p:cNvSpPr>
          <p:nvPr>
            <p:ph sz="quarter" idx="62"/>
          </p:nvPr>
        </p:nvSpPr>
        <p:spPr>
          <a:xfrm>
            <a:off x="27616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6" name="AutoShape 11"/>
          <p:cNvSpPr>
            <a:spLocks noChangeArrowheads="1"/>
          </p:cNvSpPr>
          <p:nvPr userDrawn="1"/>
        </p:nvSpPr>
        <p:spPr bwMode="auto">
          <a:xfrm>
            <a:off x="40059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7" name="Inhaltsplatzhalter 6"/>
          <p:cNvSpPr>
            <a:spLocks noGrp="1"/>
          </p:cNvSpPr>
          <p:nvPr>
            <p:ph sz="quarter" idx="63"/>
          </p:nvPr>
        </p:nvSpPr>
        <p:spPr>
          <a:xfrm>
            <a:off x="40068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8" name="AutoShape 11"/>
          <p:cNvSpPr>
            <a:spLocks noChangeArrowheads="1"/>
          </p:cNvSpPr>
          <p:nvPr userDrawn="1"/>
        </p:nvSpPr>
        <p:spPr bwMode="auto">
          <a:xfrm>
            <a:off x="52424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9" name="Inhaltsplatzhalter 6"/>
          <p:cNvSpPr>
            <a:spLocks noGrp="1"/>
          </p:cNvSpPr>
          <p:nvPr>
            <p:ph sz="quarter" idx="64"/>
          </p:nvPr>
        </p:nvSpPr>
        <p:spPr>
          <a:xfrm>
            <a:off x="52432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0" name="AutoShape 11"/>
          <p:cNvSpPr>
            <a:spLocks noChangeArrowheads="1"/>
          </p:cNvSpPr>
          <p:nvPr userDrawn="1"/>
        </p:nvSpPr>
        <p:spPr bwMode="auto">
          <a:xfrm>
            <a:off x="64789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1" name="Inhaltsplatzhalter 6"/>
          <p:cNvSpPr>
            <a:spLocks noGrp="1"/>
          </p:cNvSpPr>
          <p:nvPr>
            <p:ph sz="quarter" idx="65"/>
          </p:nvPr>
        </p:nvSpPr>
        <p:spPr>
          <a:xfrm>
            <a:off x="64797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2" name="AutoShape 11"/>
          <p:cNvSpPr>
            <a:spLocks noChangeArrowheads="1"/>
          </p:cNvSpPr>
          <p:nvPr userDrawn="1"/>
        </p:nvSpPr>
        <p:spPr bwMode="auto">
          <a:xfrm>
            <a:off x="76981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3" name="Inhaltsplatzhalter 6"/>
          <p:cNvSpPr>
            <a:spLocks noGrp="1"/>
          </p:cNvSpPr>
          <p:nvPr>
            <p:ph sz="quarter" idx="66"/>
          </p:nvPr>
        </p:nvSpPr>
        <p:spPr>
          <a:xfrm>
            <a:off x="76989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4" name="Textplatzhalter 5"/>
          <p:cNvSpPr>
            <a:spLocks noGrp="1"/>
          </p:cNvSpPr>
          <p:nvPr>
            <p:ph type="body" sz="quarter" idx="67" hasCustomPrompt="1"/>
          </p:nvPr>
        </p:nvSpPr>
        <p:spPr>
          <a:xfrm>
            <a:off x="33244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5" name="Textplatzhalter 5"/>
          <p:cNvSpPr>
            <a:spLocks noGrp="1"/>
          </p:cNvSpPr>
          <p:nvPr>
            <p:ph type="body" sz="quarter" idx="68" hasCustomPrompt="1"/>
          </p:nvPr>
        </p:nvSpPr>
        <p:spPr>
          <a:xfrm>
            <a:off x="156928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6" name="Textplatzhalter 5"/>
          <p:cNvSpPr>
            <a:spLocks noGrp="1"/>
          </p:cNvSpPr>
          <p:nvPr>
            <p:ph type="body" sz="quarter" idx="69" hasCustomPrompt="1"/>
          </p:nvPr>
        </p:nvSpPr>
        <p:spPr>
          <a:xfrm>
            <a:off x="279599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7" name="Textplatzhalter 5"/>
          <p:cNvSpPr>
            <a:spLocks noGrp="1"/>
          </p:cNvSpPr>
          <p:nvPr>
            <p:ph type="body" sz="quarter" idx="70" hasCustomPrompt="1"/>
          </p:nvPr>
        </p:nvSpPr>
        <p:spPr>
          <a:xfrm>
            <a:off x="404111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8" name="Textplatzhalter 5"/>
          <p:cNvSpPr>
            <a:spLocks noGrp="1"/>
          </p:cNvSpPr>
          <p:nvPr>
            <p:ph type="body" sz="quarter" idx="71" hasCustomPrompt="1"/>
          </p:nvPr>
        </p:nvSpPr>
        <p:spPr>
          <a:xfrm>
            <a:off x="528736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9" name="Textplatzhalter 5"/>
          <p:cNvSpPr>
            <a:spLocks noGrp="1"/>
          </p:cNvSpPr>
          <p:nvPr>
            <p:ph type="body" sz="quarter" idx="72" hasCustomPrompt="1"/>
          </p:nvPr>
        </p:nvSpPr>
        <p:spPr>
          <a:xfrm>
            <a:off x="65140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50" name="Textplatzhalter 5"/>
          <p:cNvSpPr>
            <a:spLocks noGrp="1"/>
          </p:cNvSpPr>
          <p:nvPr>
            <p:ph type="body" sz="quarter" idx="73" hasCustomPrompt="1"/>
          </p:nvPr>
        </p:nvSpPr>
        <p:spPr>
          <a:xfrm>
            <a:off x="77332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51" name="AutoShape 11"/>
          <p:cNvSpPr>
            <a:spLocks noChangeArrowheads="1"/>
          </p:cNvSpPr>
          <p:nvPr userDrawn="1"/>
        </p:nvSpPr>
        <p:spPr bwMode="auto">
          <a:xfrm>
            <a:off x="2878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2" name="Inhaltsplatzhalter 6"/>
          <p:cNvSpPr>
            <a:spLocks noGrp="1"/>
          </p:cNvSpPr>
          <p:nvPr>
            <p:ph sz="quarter" idx="74"/>
          </p:nvPr>
        </p:nvSpPr>
        <p:spPr>
          <a:xfrm>
            <a:off x="2887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3" name="AutoShape 11"/>
          <p:cNvSpPr>
            <a:spLocks noChangeArrowheads="1"/>
          </p:cNvSpPr>
          <p:nvPr userDrawn="1"/>
        </p:nvSpPr>
        <p:spPr bwMode="auto">
          <a:xfrm>
            <a:off x="15247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4" name="Inhaltsplatzhalter 6"/>
          <p:cNvSpPr>
            <a:spLocks noGrp="1"/>
          </p:cNvSpPr>
          <p:nvPr>
            <p:ph sz="quarter" idx="75"/>
          </p:nvPr>
        </p:nvSpPr>
        <p:spPr>
          <a:xfrm>
            <a:off x="15255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5" name="AutoShape 11"/>
          <p:cNvSpPr>
            <a:spLocks noChangeArrowheads="1"/>
          </p:cNvSpPr>
          <p:nvPr userDrawn="1"/>
        </p:nvSpPr>
        <p:spPr bwMode="auto">
          <a:xfrm>
            <a:off x="27612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6" name="Inhaltsplatzhalter 6"/>
          <p:cNvSpPr>
            <a:spLocks noGrp="1"/>
          </p:cNvSpPr>
          <p:nvPr>
            <p:ph sz="quarter" idx="76"/>
          </p:nvPr>
        </p:nvSpPr>
        <p:spPr>
          <a:xfrm>
            <a:off x="27620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7" name="AutoShape 11"/>
          <p:cNvSpPr>
            <a:spLocks noChangeArrowheads="1"/>
          </p:cNvSpPr>
          <p:nvPr userDrawn="1"/>
        </p:nvSpPr>
        <p:spPr bwMode="auto">
          <a:xfrm>
            <a:off x="40063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8" name="Inhaltsplatzhalter 6"/>
          <p:cNvSpPr>
            <a:spLocks noGrp="1"/>
          </p:cNvSpPr>
          <p:nvPr>
            <p:ph sz="quarter" idx="77"/>
          </p:nvPr>
        </p:nvSpPr>
        <p:spPr>
          <a:xfrm>
            <a:off x="40071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9" name="AutoShape 11"/>
          <p:cNvSpPr>
            <a:spLocks noChangeArrowheads="1"/>
          </p:cNvSpPr>
          <p:nvPr userDrawn="1"/>
        </p:nvSpPr>
        <p:spPr bwMode="auto">
          <a:xfrm>
            <a:off x="52428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0" name="Inhaltsplatzhalter 6"/>
          <p:cNvSpPr>
            <a:spLocks noGrp="1"/>
          </p:cNvSpPr>
          <p:nvPr>
            <p:ph sz="quarter" idx="78"/>
          </p:nvPr>
        </p:nvSpPr>
        <p:spPr>
          <a:xfrm>
            <a:off x="52436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1" name="AutoShape 11"/>
          <p:cNvSpPr>
            <a:spLocks noChangeArrowheads="1"/>
          </p:cNvSpPr>
          <p:nvPr userDrawn="1"/>
        </p:nvSpPr>
        <p:spPr bwMode="auto">
          <a:xfrm>
            <a:off x="64792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2" name="Inhaltsplatzhalter 6"/>
          <p:cNvSpPr>
            <a:spLocks noGrp="1"/>
          </p:cNvSpPr>
          <p:nvPr>
            <p:ph sz="quarter" idx="79"/>
          </p:nvPr>
        </p:nvSpPr>
        <p:spPr>
          <a:xfrm>
            <a:off x="64801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3" name="AutoShape 11"/>
          <p:cNvSpPr>
            <a:spLocks noChangeArrowheads="1"/>
          </p:cNvSpPr>
          <p:nvPr userDrawn="1"/>
        </p:nvSpPr>
        <p:spPr bwMode="auto">
          <a:xfrm>
            <a:off x="76984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4" name="Inhaltsplatzhalter 6"/>
          <p:cNvSpPr>
            <a:spLocks noGrp="1"/>
          </p:cNvSpPr>
          <p:nvPr>
            <p:ph sz="quarter" idx="80"/>
          </p:nvPr>
        </p:nvSpPr>
        <p:spPr>
          <a:xfrm>
            <a:off x="76993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5" name="Textplatzhalter 5"/>
          <p:cNvSpPr>
            <a:spLocks noGrp="1"/>
          </p:cNvSpPr>
          <p:nvPr>
            <p:ph type="body" sz="quarter" idx="81" hasCustomPrompt="1"/>
          </p:nvPr>
        </p:nvSpPr>
        <p:spPr>
          <a:xfrm>
            <a:off x="33280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6" name="Textplatzhalter 5"/>
          <p:cNvSpPr>
            <a:spLocks noGrp="1"/>
          </p:cNvSpPr>
          <p:nvPr>
            <p:ph type="body" sz="quarter" idx="82" hasCustomPrompt="1"/>
          </p:nvPr>
        </p:nvSpPr>
        <p:spPr>
          <a:xfrm>
            <a:off x="156964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7" name="Textplatzhalter 5"/>
          <p:cNvSpPr>
            <a:spLocks noGrp="1"/>
          </p:cNvSpPr>
          <p:nvPr>
            <p:ph type="body" sz="quarter" idx="83" hasCustomPrompt="1"/>
          </p:nvPr>
        </p:nvSpPr>
        <p:spPr>
          <a:xfrm>
            <a:off x="279635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8" name="Textplatzhalter 5"/>
          <p:cNvSpPr>
            <a:spLocks noGrp="1"/>
          </p:cNvSpPr>
          <p:nvPr>
            <p:ph type="body" sz="quarter" idx="84" hasCustomPrompt="1"/>
          </p:nvPr>
        </p:nvSpPr>
        <p:spPr>
          <a:xfrm>
            <a:off x="404147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9" name="Textplatzhalter 5"/>
          <p:cNvSpPr>
            <a:spLocks noGrp="1"/>
          </p:cNvSpPr>
          <p:nvPr>
            <p:ph type="body" sz="quarter" idx="85" hasCustomPrompt="1"/>
          </p:nvPr>
        </p:nvSpPr>
        <p:spPr>
          <a:xfrm>
            <a:off x="528772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70" name="Textplatzhalter 5"/>
          <p:cNvSpPr>
            <a:spLocks noGrp="1"/>
          </p:cNvSpPr>
          <p:nvPr>
            <p:ph type="body" sz="quarter" idx="86" hasCustomPrompt="1"/>
          </p:nvPr>
        </p:nvSpPr>
        <p:spPr>
          <a:xfrm>
            <a:off x="65144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71" name="Textplatzhalter 5"/>
          <p:cNvSpPr>
            <a:spLocks noGrp="1"/>
          </p:cNvSpPr>
          <p:nvPr>
            <p:ph type="body" sz="quarter" idx="87" hasCustomPrompt="1"/>
          </p:nvPr>
        </p:nvSpPr>
        <p:spPr>
          <a:xfrm>
            <a:off x="77336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SPA 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85693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" charset="0"/>
                <a:ea typeface="+mn-ea"/>
                <a:cs typeface="Arial" charset="0"/>
              </a:rPr>
              <a:t>Department  l  Author  l  DD.MM.YYYY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" charset="0"/>
              <a:ea typeface="+mn-ea"/>
              <a:cs typeface="Arial" charset="0"/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55800" y="5161002"/>
            <a:ext cx="2435400" cy="553998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12" name="Bild 11" descr="SPA_logo_150m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4200" y="2286000"/>
            <a:ext cx="2899184" cy="223165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8001000" y="762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HE Professional 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5280" y="1130400"/>
            <a:ext cx="8568000" cy="5328000"/>
          </a:xfrm>
          <a:prstGeom prst="rect">
            <a:avLst/>
          </a:prstGeom>
          <a:solidFill>
            <a:srgbClr val="11203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2252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2000" y="2664000"/>
            <a:ext cx="6462712" cy="9667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32000" y="5040000"/>
            <a:ext cx="2303463" cy="7921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GR_PRO_SW_Links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75" y="172368"/>
            <a:ext cx="1691999" cy="6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OHE Professional Title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2252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>
          <a:xfrm>
            <a:off x="288000" y="1130400"/>
            <a:ext cx="8568000" cy="532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00088" y="5105400"/>
            <a:ext cx="7758112" cy="369332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35337" y="5955268"/>
            <a:ext cx="2303463" cy="36933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8" name="Bild 7" descr="Professional_logo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31820" y="2286000"/>
            <a:ext cx="2898000" cy="22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85693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1768" y="1195200"/>
            <a:ext cx="8460464" cy="1692771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75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6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Graph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43438" y="11304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50" y="1195200"/>
            <a:ext cx="4068000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4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46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Text Graphic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95031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7655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4"/>
          </p:nvPr>
        </p:nvSpPr>
        <p:spPr>
          <a:xfrm>
            <a:off x="4651693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85693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1768" y="1195200"/>
            <a:ext cx="8460464" cy="1692771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8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Graphic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4648200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0824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55893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28517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288000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88000" y="1130400"/>
            <a:ext cx="8568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91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_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88" name="AutoShape 11"/>
          <p:cNvSpPr>
            <a:spLocks noChangeArrowheads="1"/>
          </p:cNvSpPr>
          <p:nvPr userDrawn="1"/>
        </p:nvSpPr>
        <p:spPr bwMode="auto">
          <a:xfrm>
            <a:off x="2871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9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0" name="AutoShape 11"/>
          <p:cNvSpPr>
            <a:spLocks noChangeArrowheads="1"/>
          </p:cNvSpPr>
          <p:nvPr userDrawn="1"/>
        </p:nvSpPr>
        <p:spPr bwMode="auto">
          <a:xfrm>
            <a:off x="15240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1" name="Inhaltsplatzhalter 6"/>
          <p:cNvSpPr>
            <a:spLocks noGrp="1"/>
          </p:cNvSpPr>
          <p:nvPr>
            <p:ph sz="quarter" idx="13"/>
          </p:nvPr>
        </p:nvSpPr>
        <p:spPr>
          <a:xfrm>
            <a:off x="15248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2" name="AutoShape 11"/>
          <p:cNvSpPr>
            <a:spLocks noChangeArrowheads="1"/>
          </p:cNvSpPr>
          <p:nvPr userDrawn="1"/>
        </p:nvSpPr>
        <p:spPr bwMode="auto">
          <a:xfrm>
            <a:off x="27604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3" name="Inhaltsplatzhalter 6"/>
          <p:cNvSpPr>
            <a:spLocks noGrp="1"/>
          </p:cNvSpPr>
          <p:nvPr>
            <p:ph sz="quarter" idx="14"/>
          </p:nvPr>
        </p:nvSpPr>
        <p:spPr>
          <a:xfrm>
            <a:off x="27613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4" name="AutoShape 11"/>
          <p:cNvSpPr>
            <a:spLocks noChangeArrowheads="1"/>
          </p:cNvSpPr>
          <p:nvPr userDrawn="1"/>
        </p:nvSpPr>
        <p:spPr bwMode="auto">
          <a:xfrm>
            <a:off x="40056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5" name="Inhaltsplatzhalter 6"/>
          <p:cNvSpPr>
            <a:spLocks noGrp="1"/>
          </p:cNvSpPr>
          <p:nvPr>
            <p:ph sz="quarter" idx="15"/>
          </p:nvPr>
        </p:nvSpPr>
        <p:spPr>
          <a:xfrm>
            <a:off x="40064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6" name="AutoShape 11"/>
          <p:cNvSpPr>
            <a:spLocks noChangeArrowheads="1"/>
          </p:cNvSpPr>
          <p:nvPr userDrawn="1"/>
        </p:nvSpPr>
        <p:spPr bwMode="auto">
          <a:xfrm>
            <a:off x="52420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7" name="Inhaltsplatzhalter 6"/>
          <p:cNvSpPr>
            <a:spLocks noGrp="1"/>
          </p:cNvSpPr>
          <p:nvPr>
            <p:ph sz="quarter" idx="16"/>
          </p:nvPr>
        </p:nvSpPr>
        <p:spPr>
          <a:xfrm>
            <a:off x="52429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8" name="AutoShape 11"/>
          <p:cNvSpPr>
            <a:spLocks noChangeArrowheads="1"/>
          </p:cNvSpPr>
          <p:nvPr userDrawn="1"/>
        </p:nvSpPr>
        <p:spPr bwMode="auto">
          <a:xfrm>
            <a:off x="64785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9" name="Inhaltsplatzhalter 6"/>
          <p:cNvSpPr>
            <a:spLocks noGrp="1"/>
          </p:cNvSpPr>
          <p:nvPr>
            <p:ph sz="quarter" idx="17"/>
          </p:nvPr>
        </p:nvSpPr>
        <p:spPr>
          <a:xfrm>
            <a:off x="64794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0" name="AutoShape 11"/>
          <p:cNvSpPr>
            <a:spLocks noChangeArrowheads="1"/>
          </p:cNvSpPr>
          <p:nvPr userDrawn="1"/>
        </p:nvSpPr>
        <p:spPr bwMode="auto">
          <a:xfrm>
            <a:off x="76977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1" name="Inhaltsplatzhalter 6"/>
          <p:cNvSpPr>
            <a:spLocks noGrp="1"/>
          </p:cNvSpPr>
          <p:nvPr>
            <p:ph sz="quarter" idx="18"/>
          </p:nvPr>
        </p:nvSpPr>
        <p:spPr>
          <a:xfrm>
            <a:off x="76986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08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3" name="Textplatzhalt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56892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4" name="Textplatzhalt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79563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5" name="Textplatzhalt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4075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6" name="Textplatzhalt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28700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7" name="Textplatzhalter 5"/>
          <p:cNvSpPr>
            <a:spLocks noGrp="1"/>
          </p:cNvSpPr>
          <p:nvPr>
            <p:ph type="body" sz="quarter" idx="44" hasCustomPrompt="1"/>
          </p:nvPr>
        </p:nvSpPr>
        <p:spPr>
          <a:xfrm>
            <a:off x="65137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8" name="Textplatzhalt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7329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9" name="AutoShape 11"/>
          <p:cNvSpPr>
            <a:spLocks noChangeArrowheads="1"/>
          </p:cNvSpPr>
          <p:nvPr userDrawn="1"/>
        </p:nvSpPr>
        <p:spPr bwMode="auto">
          <a:xfrm>
            <a:off x="2875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0" name="Inhaltsplatzhalter 6"/>
          <p:cNvSpPr>
            <a:spLocks noGrp="1"/>
          </p:cNvSpPr>
          <p:nvPr>
            <p:ph sz="quarter" idx="46"/>
          </p:nvPr>
        </p:nvSpPr>
        <p:spPr>
          <a:xfrm>
            <a:off x="2883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1" name="AutoShape 11"/>
          <p:cNvSpPr>
            <a:spLocks noChangeArrowheads="1"/>
          </p:cNvSpPr>
          <p:nvPr userDrawn="1"/>
        </p:nvSpPr>
        <p:spPr bwMode="auto">
          <a:xfrm>
            <a:off x="15243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2" name="Inhaltsplatzhalter 6"/>
          <p:cNvSpPr>
            <a:spLocks noGrp="1"/>
          </p:cNvSpPr>
          <p:nvPr>
            <p:ph sz="quarter" idx="47"/>
          </p:nvPr>
        </p:nvSpPr>
        <p:spPr>
          <a:xfrm>
            <a:off x="15252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3" name="AutoShape 11"/>
          <p:cNvSpPr>
            <a:spLocks noChangeArrowheads="1"/>
          </p:cNvSpPr>
          <p:nvPr userDrawn="1"/>
        </p:nvSpPr>
        <p:spPr bwMode="auto">
          <a:xfrm>
            <a:off x="27608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4" name="Inhaltsplatzhalter 6"/>
          <p:cNvSpPr>
            <a:spLocks noGrp="1"/>
          </p:cNvSpPr>
          <p:nvPr>
            <p:ph sz="quarter" idx="48"/>
          </p:nvPr>
        </p:nvSpPr>
        <p:spPr>
          <a:xfrm>
            <a:off x="27616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5" name="AutoShape 11"/>
          <p:cNvSpPr>
            <a:spLocks noChangeArrowheads="1"/>
          </p:cNvSpPr>
          <p:nvPr userDrawn="1"/>
        </p:nvSpPr>
        <p:spPr bwMode="auto">
          <a:xfrm>
            <a:off x="40059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6" name="Inhaltsplatzhalter 6"/>
          <p:cNvSpPr>
            <a:spLocks noGrp="1"/>
          </p:cNvSpPr>
          <p:nvPr>
            <p:ph sz="quarter" idx="49"/>
          </p:nvPr>
        </p:nvSpPr>
        <p:spPr>
          <a:xfrm>
            <a:off x="40068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7" name="AutoShape 11"/>
          <p:cNvSpPr>
            <a:spLocks noChangeArrowheads="1"/>
          </p:cNvSpPr>
          <p:nvPr userDrawn="1"/>
        </p:nvSpPr>
        <p:spPr bwMode="auto">
          <a:xfrm>
            <a:off x="52424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8" name="Inhaltsplatzhalter 6"/>
          <p:cNvSpPr>
            <a:spLocks noGrp="1"/>
          </p:cNvSpPr>
          <p:nvPr>
            <p:ph sz="quarter" idx="50"/>
          </p:nvPr>
        </p:nvSpPr>
        <p:spPr>
          <a:xfrm>
            <a:off x="52432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9" name="AutoShape 11"/>
          <p:cNvSpPr>
            <a:spLocks noChangeArrowheads="1"/>
          </p:cNvSpPr>
          <p:nvPr userDrawn="1"/>
        </p:nvSpPr>
        <p:spPr bwMode="auto">
          <a:xfrm>
            <a:off x="64789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0" name="Inhaltsplatzhalter 6"/>
          <p:cNvSpPr>
            <a:spLocks noGrp="1"/>
          </p:cNvSpPr>
          <p:nvPr>
            <p:ph sz="quarter" idx="51"/>
          </p:nvPr>
        </p:nvSpPr>
        <p:spPr>
          <a:xfrm>
            <a:off x="64797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1" name="AutoShape 11"/>
          <p:cNvSpPr>
            <a:spLocks noChangeArrowheads="1"/>
          </p:cNvSpPr>
          <p:nvPr userDrawn="1"/>
        </p:nvSpPr>
        <p:spPr bwMode="auto">
          <a:xfrm>
            <a:off x="76981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2" name="Inhaltsplatzhalter 6"/>
          <p:cNvSpPr>
            <a:spLocks noGrp="1"/>
          </p:cNvSpPr>
          <p:nvPr>
            <p:ph sz="quarter" idx="52"/>
          </p:nvPr>
        </p:nvSpPr>
        <p:spPr>
          <a:xfrm>
            <a:off x="76989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3" name="Textplatzhalter 5"/>
          <p:cNvSpPr>
            <a:spLocks noGrp="1"/>
          </p:cNvSpPr>
          <p:nvPr>
            <p:ph type="body" sz="quarter" idx="53" hasCustomPrompt="1"/>
          </p:nvPr>
        </p:nvSpPr>
        <p:spPr>
          <a:xfrm>
            <a:off x="33244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4" name="Textplatzhalter 5"/>
          <p:cNvSpPr>
            <a:spLocks noGrp="1"/>
          </p:cNvSpPr>
          <p:nvPr>
            <p:ph type="body" sz="quarter" idx="54" hasCustomPrompt="1"/>
          </p:nvPr>
        </p:nvSpPr>
        <p:spPr>
          <a:xfrm>
            <a:off x="156928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5" name="Textplatzhalter 5"/>
          <p:cNvSpPr>
            <a:spLocks noGrp="1"/>
          </p:cNvSpPr>
          <p:nvPr>
            <p:ph type="body" sz="quarter" idx="55" hasCustomPrompt="1"/>
          </p:nvPr>
        </p:nvSpPr>
        <p:spPr>
          <a:xfrm>
            <a:off x="279599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6" name="Textplatzhalt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04111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7" name="Textplatzhalter 5"/>
          <p:cNvSpPr>
            <a:spLocks noGrp="1"/>
          </p:cNvSpPr>
          <p:nvPr>
            <p:ph type="body" sz="quarter" idx="57" hasCustomPrompt="1"/>
          </p:nvPr>
        </p:nvSpPr>
        <p:spPr>
          <a:xfrm>
            <a:off x="528736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8" name="Textplatzhalter 5"/>
          <p:cNvSpPr>
            <a:spLocks noGrp="1"/>
          </p:cNvSpPr>
          <p:nvPr>
            <p:ph type="body" sz="quarter" idx="58" hasCustomPrompt="1"/>
          </p:nvPr>
        </p:nvSpPr>
        <p:spPr>
          <a:xfrm>
            <a:off x="65140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9" name="Textplatzhalter 5"/>
          <p:cNvSpPr>
            <a:spLocks noGrp="1"/>
          </p:cNvSpPr>
          <p:nvPr>
            <p:ph type="body" sz="quarter" idx="59" hasCustomPrompt="1"/>
          </p:nvPr>
        </p:nvSpPr>
        <p:spPr>
          <a:xfrm>
            <a:off x="77332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0" name="AutoShape 11"/>
          <p:cNvSpPr>
            <a:spLocks noChangeArrowheads="1"/>
          </p:cNvSpPr>
          <p:nvPr userDrawn="1"/>
        </p:nvSpPr>
        <p:spPr bwMode="auto">
          <a:xfrm>
            <a:off x="2875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1" name="Inhaltsplatzhalter 6"/>
          <p:cNvSpPr>
            <a:spLocks noGrp="1"/>
          </p:cNvSpPr>
          <p:nvPr>
            <p:ph sz="quarter" idx="60"/>
          </p:nvPr>
        </p:nvSpPr>
        <p:spPr>
          <a:xfrm>
            <a:off x="2883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2" name="AutoShape 11"/>
          <p:cNvSpPr>
            <a:spLocks noChangeArrowheads="1"/>
          </p:cNvSpPr>
          <p:nvPr userDrawn="1"/>
        </p:nvSpPr>
        <p:spPr bwMode="auto">
          <a:xfrm>
            <a:off x="15243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3" name="Inhaltsplatzhalter 6"/>
          <p:cNvSpPr>
            <a:spLocks noGrp="1"/>
          </p:cNvSpPr>
          <p:nvPr>
            <p:ph sz="quarter" idx="61"/>
          </p:nvPr>
        </p:nvSpPr>
        <p:spPr>
          <a:xfrm>
            <a:off x="15252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4" name="AutoShape 11"/>
          <p:cNvSpPr>
            <a:spLocks noChangeArrowheads="1"/>
          </p:cNvSpPr>
          <p:nvPr userDrawn="1"/>
        </p:nvSpPr>
        <p:spPr bwMode="auto">
          <a:xfrm>
            <a:off x="27608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5" name="Inhaltsplatzhalter 6"/>
          <p:cNvSpPr>
            <a:spLocks noGrp="1"/>
          </p:cNvSpPr>
          <p:nvPr>
            <p:ph sz="quarter" idx="62"/>
          </p:nvPr>
        </p:nvSpPr>
        <p:spPr>
          <a:xfrm>
            <a:off x="27616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6" name="AutoShape 11"/>
          <p:cNvSpPr>
            <a:spLocks noChangeArrowheads="1"/>
          </p:cNvSpPr>
          <p:nvPr userDrawn="1"/>
        </p:nvSpPr>
        <p:spPr bwMode="auto">
          <a:xfrm>
            <a:off x="40059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7" name="Inhaltsplatzhalter 6"/>
          <p:cNvSpPr>
            <a:spLocks noGrp="1"/>
          </p:cNvSpPr>
          <p:nvPr>
            <p:ph sz="quarter" idx="63"/>
          </p:nvPr>
        </p:nvSpPr>
        <p:spPr>
          <a:xfrm>
            <a:off x="40068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8" name="AutoShape 11"/>
          <p:cNvSpPr>
            <a:spLocks noChangeArrowheads="1"/>
          </p:cNvSpPr>
          <p:nvPr userDrawn="1"/>
        </p:nvSpPr>
        <p:spPr bwMode="auto">
          <a:xfrm>
            <a:off x="52424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9" name="Inhaltsplatzhalter 6"/>
          <p:cNvSpPr>
            <a:spLocks noGrp="1"/>
          </p:cNvSpPr>
          <p:nvPr>
            <p:ph sz="quarter" idx="64"/>
          </p:nvPr>
        </p:nvSpPr>
        <p:spPr>
          <a:xfrm>
            <a:off x="52432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0" name="AutoShape 11"/>
          <p:cNvSpPr>
            <a:spLocks noChangeArrowheads="1"/>
          </p:cNvSpPr>
          <p:nvPr userDrawn="1"/>
        </p:nvSpPr>
        <p:spPr bwMode="auto">
          <a:xfrm>
            <a:off x="64789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1" name="Inhaltsplatzhalter 6"/>
          <p:cNvSpPr>
            <a:spLocks noGrp="1"/>
          </p:cNvSpPr>
          <p:nvPr>
            <p:ph sz="quarter" idx="65"/>
          </p:nvPr>
        </p:nvSpPr>
        <p:spPr>
          <a:xfrm>
            <a:off x="64797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2" name="AutoShape 11"/>
          <p:cNvSpPr>
            <a:spLocks noChangeArrowheads="1"/>
          </p:cNvSpPr>
          <p:nvPr userDrawn="1"/>
        </p:nvSpPr>
        <p:spPr bwMode="auto">
          <a:xfrm>
            <a:off x="76981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3" name="Inhaltsplatzhalter 6"/>
          <p:cNvSpPr>
            <a:spLocks noGrp="1"/>
          </p:cNvSpPr>
          <p:nvPr>
            <p:ph sz="quarter" idx="66"/>
          </p:nvPr>
        </p:nvSpPr>
        <p:spPr>
          <a:xfrm>
            <a:off x="76989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4" name="Textplatzhalter 5"/>
          <p:cNvSpPr>
            <a:spLocks noGrp="1"/>
          </p:cNvSpPr>
          <p:nvPr>
            <p:ph type="body" sz="quarter" idx="67" hasCustomPrompt="1"/>
          </p:nvPr>
        </p:nvSpPr>
        <p:spPr>
          <a:xfrm>
            <a:off x="33244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5" name="Textplatzhalter 5"/>
          <p:cNvSpPr>
            <a:spLocks noGrp="1"/>
          </p:cNvSpPr>
          <p:nvPr>
            <p:ph type="body" sz="quarter" idx="68" hasCustomPrompt="1"/>
          </p:nvPr>
        </p:nvSpPr>
        <p:spPr>
          <a:xfrm>
            <a:off x="156928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6" name="Textplatzhalter 5"/>
          <p:cNvSpPr>
            <a:spLocks noGrp="1"/>
          </p:cNvSpPr>
          <p:nvPr>
            <p:ph type="body" sz="quarter" idx="69" hasCustomPrompt="1"/>
          </p:nvPr>
        </p:nvSpPr>
        <p:spPr>
          <a:xfrm>
            <a:off x="279599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7" name="Textplatzhalter 5"/>
          <p:cNvSpPr>
            <a:spLocks noGrp="1"/>
          </p:cNvSpPr>
          <p:nvPr>
            <p:ph type="body" sz="quarter" idx="70" hasCustomPrompt="1"/>
          </p:nvPr>
        </p:nvSpPr>
        <p:spPr>
          <a:xfrm>
            <a:off x="404111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8" name="Textplatzhalter 5"/>
          <p:cNvSpPr>
            <a:spLocks noGrp="1"/>
          </p:cNvSpPr>
          <p:nvPr>
            <p:ph type="body" sz="quarter" idx="71" hasCustomPrompt="1"/>
          </p:nvPr>
        </p:nvSpPr>
        <p:spPr>
          <a:xfrm>
            <a:off x="528736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9" name="Textplatzhalter 5"/>
          <p:cNvSpPr>
            <a:spLocks noGrp="1"/>
          </p:cNvSpPr>
          <p:nvPr>
            <p:ph type="body" sz="quarter" idx="72" hasCustomPrompt="1"/>
          </p:nvPr>
        </p:nvSpPr>
        <p:spPr>
          <a:xfrm>
            <a:off x="65140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50" name="Textplatzhalter 5"/>
          <p:cNvSpPr>
            <a:spLocks noGrp="1"/>
          </p:cNvSpPr>
          <p:nvPr>
            <p:ph type="body" sz="quarter" idx="73" hasCustomPrompt="1"/>
          </p:nvPr>
        </p:nvSpPr>
        <p:spPr>
          <a:xfrm>
            <a:off x="77332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51" name="AutoShape 11"/>
          <p:cNvSpPr>
            <a:spLocks noChangeArrowheads="1"/>
          </p:cNvSpPr>
          <p:nvPr userDrawn="1"/>
        </p:nvSpPr>
        <p:spPr bwMode="auto">
          <a:xfrm>
            <a:off x="2878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2" name="Inhaltsplatzhalter 6"/>
          <p:cNvSpPr>
            <a:spLocks noGrp="1"/>
          </p:cNvSpPr>
          <p:nvPr>
            <p:ph sz="quarter" idx="74"/>
          </p:nvPr>
        </p:nvSpPr>
        <p:spPr>
          <a:xfrm>
            <a:off x="2887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3" name="AutoShape 11"/>
          <p:cNvSpPr>
            <a:spLocks noChangeArrowheads="1"/>
          </p:cNvSpPr>
          <p:nvPr userDrawn="1"/>
        </p:nvSpPr>
        <p:spPr bwMode="auto">
          <a:xfrm>
            <a:off x="15247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4" name="Inhaltsplatzhalter 6"/>
          <p:cNvSpPr>
            <a:spLocks noGrp="1"/>
          </p:cNvSpPr>
          <p:nvPr>
            <p:ph sz="quarter" idx="75"/>
          </p:nvPr>
        </p:nvSpPr>
        <p:spPr>
          <a:xfrm>
            <a:off x="15255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5" name="AutoShape 11"/>
          <p:cNvSpPr>
            <a:spLocks noChangeArrowheads="1"/>
          </p:cNvSpPr>
          <p:nvPr userDrawn="1"/>
        </p:nvSpPr>
        <p:spPr bwMode="auto">
          <a:xfrm>
            <a:off x="27612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6" name="Inhaltsplatzhalter 6"/>
          <p:cNvSpPr>
            <a:spLocks noGrp="1"/>
          </p:cNvSpPr>
          <p:nvPr>
            <p:ph sz="quarter" idx="76"/>
          </p:nvPr>
        </p:nvSpPr>
        <p:spPr>
          <a:xfrm>
            <a:off x="27620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7" name="AutoShape 11"/>
          <p:cNvSpPr>
            <a:spLocks noChangeArrowheads="1"/>
          </p:cNvSpPr>
          <p:nvPr userDrawn="1"/>
        </p:nvSpPr>
        <p:spPr bwMode="auto">
          <a:xfrm>
            <a:off x="40063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8" name="Inhaltsplatzhalter 6"/>
          <p:cNvSpPr>
            <a:spLocks noGrp="1"/>
          </p:cNvSpPr>
          <p:nvPr>
            <p:ph sz="quarter" idx="77"/>
          </p:nvPr>
        </p:nvSpPr>
        <p:spPr>
          <a:xfrm>
            <a:off x="40071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59" name="AutoShape 11"/>
          <p:cNvSpPr>
            <a:spLocks noChangeArrowheads="1"/>
          </p:cNvSpPr>
          <p:nvPr userDrawn="1"/>
        </p:nvSpPr>
        <p:spPr bwMode="auto">
          <a:xfrm>
            <a:off x="52428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0" name="Inhaltsplatzhalter 6"/>
          <p:cNvSpPr>
            <a:spLocks noGrp="1"/>
          </p:cNvSpPr>
          <p:nvPr>
            <p:ph sz="quarter" idx="78"/>
          </p:nvPr>
        </p:nvSpPr>
        <p:spPr>
          <a:xfrm>
            <a:off x="52436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1" name="AutoShape 11"/>
          <p:cNvSpPr>
            <a:spLocks noChangeArrowheads="1"/>
          </p:cNvSpPr>
          <p:nvPr userDrawn="1"/>
        </p:nvSpPr>
        <p:spPr bwMode="auto">
          <a:xfrm>
            <a:off x="64792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2" name="Inhaltsplatzhalter 6"/>
          <p:cNvSpPr>
            <a:spLocks noGrp="1"/>
          </p:cNvSpPr>
          <p:nvPr>
            <p:ph sz="quarter" idx="79"/>
          </p:nvPr>
        </p:nvSpPr>
        <p:spPr>
          <a:xfrm>
            <a:off x="64801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3" name="AutoShape 11"/>
          <p:cNvSpPr>
            <a:spLocks noChangeArrowheads="1"/>
          </p:cNvSpPr>
          <p:nvPr userDrawn="1"/>
        </p:nvSpPr>
        <p:spPr bwMode="auto">
          <a:xfrm>
            <a:off x="76984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4" name="Inhaltsplatzhalter 6"/>
          <p:cNvSpPr>
            <a:spLocks noGrp="1"/>
          </p:cNvSpPr>
          <p:nvPr>
            <p:ph sz="quarter" idx="80"/>
          </p:nvPr>
        </p:nvSpPr>
        <p:spPr>
          <a:xfrm>
            <a:off x="76993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65" name="Textplatzhalter 5"/>
          <p:cNvSpPr>
            <a:spLocks noGrp="1"/>
          </p:cNvSpPr>
          <p:nvPr>
            <p:ph type="body" sz="quarter" idx="81" hasCustomPrompt="1"/>
          </p:nvPr>
        </p:nvSpPr>
        <p:spPr>
          <a:xfrm>
            <a:off x="33280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6" name="Textplatzhalter 5"/>
          <p:cNvSpPr>
            <a:spLocks noGrp="1"/>
          </p:cNvSpPr>
          <p:nvPr>
            <p:ph type="body" sz="quarter" idx="82" hasCustomPrompt="1"/>
          </p:nvPr>
        </p:nvSpPr>
        <p:spPr>
          <a:xfrm>
            <a:off x="156964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7" name="Textplatzhalter 5"/>
          <p:cNvSpPr>
            <a:spLocks noGrp="1"/>
          </p:cNvSpPr>
          <p:nvPr>
            <p:ph type="body" sz="quarter" idx="83" hasCustomPrompt="1"/>
          </p:nvPr>
        </p:nvSpPr>
        <p:spPr>
          <a:xfrm>
            <a:off x="279635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8" name="Textplatzhalter 5"/>
          <p:cNvSpPr>
            <a:spLocks noGrp="1"/>
          </p:cNvSpPr>
          <p:nvPr>
            <p:ph type="body" sz="quarter" idx="84" hasCustomPrompt="1"/>
          </p:nvPr>
        </p:nvSpPr>
        <p:spPr>
          <a:xfrm>
            <a:off x="404147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69" name="Textplatzhalter 5"/>
          <p:cNvSpPr>
            <a:spLocks noGrp="1"/>
          </p:cNvSpPr>
          <p:nvPr>
            <p:ph type="body" sz="quarter" idx="85" hasCustomPrompt="1"/>
          </p:nvPr>
        </p:nvSpPr>
        <p:spPr>
          <a:xfrm>
            <a:off x="528772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70" name="Textplatzhalter 5"/>
          <p:cNvSpPr>
            <a:spLocks noGrp="1"/>
          </p:cNvSpPr>
          <p:nvPr>
            <p:ph type="body" sz="quarter" idx="86" hasCustomPrompt="1"/>
          </p:nvPr>
        </p:nvSpPr>
        <p:spPr>
          <a:xfrm>
            <a:off x="65144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71" name="Textplatzhalter 5"/>
          <p:cNvSpPr>
            <a:spLocks noGrp="1"/>
          </p:cNvSpPr>
          <p:nvPr>
            <p:ph type="body" sz="quarter" idx="87" hasCustomPrompt="1"/>
          </p:nvPr>
        </p:nvSpPr>
        <p:spPr>
          <a:xfrm>
            <a:off x="77336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Professional 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" charset="0"/>
                <a:ea typeface="+mn-ea"/>
                <a:cs typeface="Arial" charset="0"/>
              </a:rPr>
              <a:t>Department  l  Author  l  DD.MM.YYYY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" charset="0"/>
              <a:ea typeface="+mn-ea"/>
              <a:cs typeface="Arial" charset="0"/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55800" y="4953000"/>
            <a:ext cx="2435400" cy="553998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7010400" y="76200"/>
            <a:ext cx="1981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Professional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1820" y="2286000"/>
            <a:ext cx="2898000" cy="2232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71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Graph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43438" y="1130400"/>
            <a:ext cx="4213225" cy="532765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50" y="1195200"/>
            <a:ext cx="4068000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400"/>
            <a:ext cx="4212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55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Text Graphic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287338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2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2"/>
          </p:nvPr>
        </p:nvSpPr>
        <p:spPr>
          <a:xfrm>
            <a:off x="4644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295031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7655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4"/>
          </p:nvPr>
        </p:nvSpPr>
        <p:spPr>
          <a:xfrm>
            <a:off x="4651693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Graphic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 l  Author  l  DD.MM.YYYY</a:t>
            </a:r>
            <a:endParaRPr lang="de-DE"/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4648200" y="11303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0824" y="11967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4655893" y="3866400"/>
            <a:ext cx="4213225" cy="259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28517" y="3952652"/>
            <a:ext cx="4067976" cy="1969770"/>
          </a:xfrm>
        </p:spPr>
        <p:txBody>
          <a:bodyPr/>
          <a:lstStyle>
            <a:lvl1pPr>
              <a:buFontTx/>
              <a:buNone/>
              <a:defRPr/>
            </a:lvl1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303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288000" y="3866400"/>
            <a:ext cx="4212000" cy="2592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H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88000" y="1130400"/>
            <a:ext cx="8568000" cy="532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96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HE 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 userDrawn="1"/>
        </p:nvSpPr>
        <p:spPr bwMode="auto">
          <a:xfrm>
            <a:off x="2871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Inhaltsplatzhalter 6"/>
          <p:cNvSpPr>
            <a:spLocks noGrp="1"/>
          </p:cNvSpPr>
          <p:nvPr>
            <p:ph sz="quarter" idx="12"/>
          </p:nvPr>
        </p:nvSpPr>
        <p:spPr>
          <a:xfrm>
            <a:off x="2880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AutoShape 11"/>
          <p:cNvSpPr>
            <a:spLocks noChangeArrowheads="1"/>
          </p:cNvSpPr>
          <p:nvPr userDrawn="1"/>
        </p:nvSpPr>
        <p:spPr bwMode="auto">
          <a:xfrm>
            <a:off x="15240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>
          <a:xfrm>
            <a:off x="15248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AutoShape 11"/>
          <p:cNvSpPr>
            <a:spLocks noChangeArrowheads="1"/>
          </p:cNvSpPr>
          <p:nvPr userDrawn="1"/>
        </p:nvSpPr>
        <p:spPr bwMode="auto">
          <a:xfrm>
            <a:off x="27604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27613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400560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400644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AutoShape 11"/>
          <p:cNvSpPr>
            <a:spLocks noChangeArrowheads="1"/>
          </p:cNvSpPr>
          <p:nvPr userDrawn="1"/>
        </p:nvSpPr>
        <p:spPr bwMode="auto">
          <a:xfrm>
            <a:off x="524208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Inhaltsplatzhalter 6"/>
          <p:cNvSpPr>
            <a:spLocks noGrp="1"/>
          </p:cNvSpPr>
          <p:nvPr>
            <p:ph sz="quarter" idx="16"/>
          </p:nvPr>
        </p:nvSpPr>
        <p:spPr>
          <a:xfrm>
            <a:off x="524292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AutoShape 11"/>
          <p:cNvSpPr>
            <a:spLocks noChangeArrowheads="1"/>
          </p:cNvSpPr>
          <p:nvPr userDrawn="1"/>
        </p:nvSpPr>
        <p:spPr bwMode="auto">
          <a:xfrm>
            <a:off x="64785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Inhaltsplatzhalter 6"/>
          <p:cNvSpPr>
            <a:spLocks noGrp="1"/>
          </p:cNvSpPr>
          <p:nvPr>
            <p:ph sz="quarter" idx="17"/>
          </p:nvPr>
        </p:nvSpPr>
        <p:spPr>
          <a:xfrm>
            <a:off x="64794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AutoShape 11"/>
          <p:cNvSpPr>
            <a:spLocks noChangeArrowheads="1"/>
          </p:cNvSpPr>
          <p:nvPr userDrawn="1"/>
        </p:nvSpPr>
        <p:spPr bwMode="auto">
          <a:xfrm>
            <a:off x="7697760" y="19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/>
          </p:nvPr>
        </p:nvSpPr>
        <p:spPr>
          <a:xfrm>
            <a:off x="7698600" y="11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8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08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9" name="Textplatzhalt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56892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60" name="Textplatzhalt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79563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61" name="Textplatzhalt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4075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62" name="Textplatzhalt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287006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63" name="Textplatzhalter 5"/>
          <p:cNvSpPr>
            <a:spLocks noGrp="1"/>
          </p:cNvSpPr>
          <p:nvPr>
            <p:ph type="body" sz="quarter" idx="44" hasCustomPrompt="1"/>
          </p:nvPr>
        </p:nvSpPr>
        <p:spPr>
          <a:xfrm>
            <a:off x="65137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64" name="Textplatzhalt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732917" y="19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86" name="AutoShape 11"/>
          <p:cNvSpPr>
            <a:spLocks noChangeArrowheads="1"/>
          </p:cNvSpPr>
          <p:nvPr userDrawn="1"/>
        </p:nvSpPr>
        <p:spPr bwMode="auto">
          <a:xfrm>
            <a:off x="2875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7" name="Inhaltsplatzhalter 6"/>
          <p:cNvSpPr>
            <a:spLocks noGrp="1"/>
          </p:cNvSpPr>
          <p:nvPr>
            <p:ph sz="quarter" idx="46"/>
          </p:nvPr>
        </p:nvSpPr>
        <p:spPr>
          <a:xfrm>
            <a:off x="2883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8" name="AutoShape 11"/>
          <p:cNvSpPr>
            <a:spLocks noChangeArrowheads="1"/>
          </p:cNvSpPr>
          <p:nvPr userDrawn="1"/>
        </p:nvSpPr>
        <p:spPr bwMode="auto">
          <a:xfrm>
            <a:off x="15243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9" name="Inhaltsplatzhalter 6"/>
          <p:cNvSpPr>
            <a:spLocks noGrp="1"/>
          </p:cNvSpPr>
          <p:nvPr>
            <p:ph sz="quarter" idx="47"/>
          </p:nvPr>
        </p:nvSpPr>
        <p:spPr>
          <a:xfrm>
            <a:off x="15252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0" name="AutoShape 11"/>
          <p:cNvSpPr>
            <a:spLocks noChangeArrowheads="1"/>
          </p:cNvSpPr>
          <p:nvPr userDrawn="1"/>
        </p:nvSpPr>
        <p:spPr bwMode="auto">
          <a:xfrm>
            <a:off x="27608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1" name="Inhaltsplatzhalter 6"/>
          <p:cNvSpPr>
            <a:spLocks noGrp="1"/>
          </p:cNvSpPr>
          <p:nvPr>
            <p:ph sz="quarter" idx="48"/>
          </p:nvPr>
        </p:nvSpPr>
        <p:spPr>
          <a:xfrm>
            <a:off x="27616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2" name="AutoShape 11"/>
          <p:cNvSpPr>
            <a:spLocks noChangeArrowheads="1"/>
          </p:cNvSpPr>
          <p:nvPr userDrawn="1"/>
        </p:nvSpPr>
        <p:spPr bwMode="auto">
          <a:xfrm>
            <a:off x="400596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3" name="Inhaltsplatzhalter 6"/>
          <p:cNvSpPr>
            <a:spLocks noGrp="1"/>
          </p:cNvSpPr>
          <p:nvPr>
            <p:ph sz="quarter" idx="49"/>
          </p:nvPr>
        </p:nvSpPr>
        <p:spPr>
          <a:xfrm>
            <a:off x="400680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4" name="AutoShape 11"/>
          <p:cNvSpPr>
            <a:spLocks noChangeArrowheads="1"/>
          </p:cNvSpPr>
          <p:nvPr userDrawn="1"/>
        </p:nvSpPr>
        <p:spPr bwMode="auto">
          <a:xfrm>
            <a:off x="524244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5" name="Inhaltsplatzhalter 6"/>
          <p:cNvSpPr>
            <a:spLocks noGrp="1"/>
          </p:cNvSpPr>
          <p:nvPr>
            <p:ph sz="quarter" idx="50"/>
          </p:nvPr>
        </p:nvSpPr>
        <p:spPr>
          <a:xfrm>
            <a:off x="524328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6" name="AutoShape 11"/>
          <p:cNvSpPr>
            <a:spLocks noChangeArrowheads="1"/>
          </p:cNvSpPr>
          <p:nvPr userDrawn="1"/>
        </p:nvSpPr>
        <p:spPr bwMode="auto">
          <a:xfrm>
            <a:off x="64789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7" name="Inhaltsplatzhalter 6"/>
          <p:cNvSpPr>
            <a:spLocks noGrp="1"/>
          </p:cNvSpPr>
          <p:nvPr>
            <p:ph sz="quarter" idx="51"/>
          </p:nvPr>
        </p:nvSpPr>
        <p:spPr>
          <a:xfrm>
            <a:off x="64797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8" name="AutoShape 11"/>
          <p:cNvSpPr>
            <a:spLocks noChangeArrowheads="1"/>
          </p:cNvSpPr>
          <p:nvPr userDrawn="1"/>
        </p:nvSpPr>
        <p:spPr bwMode="auto">
          <a:xfrm>
            <a:off x="7698120" y="33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9" name="Inhaltsplatzhalter 6"/>
          <p:cNvSpPr>
            <a:spLocks noGrp="1"/>
          </p:cNvSpPr>
          <p:nvPr>
            <p:ph sz="quarter" idx="52"/>
          </p:nvPr>
        </p:nvSpPr>
        <p:spPr>
          <a:xfrm>
            <a:off x="7698960" y="24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0" name="Textplatzhalter 5"/>
          <p:cNvSpPr>
            <a:spLocks noGrp="1"/>
          </p:cNvSpPr>
          <p:nvPr>
            <p:ph type="body" sz="quarter" idx="53" hasCustomPrompt="1"/>
          </p:nvPr>
        </p:nvSpPr>
        <p:spPr>
          <a:xfrm>
            <a:off x="33244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1" name="Textplatzhalter 5"/>
          <p:cNvSpPr>
            <a:spLocks noGrp="1"/>
          </p:cNvSpPr>
          <p:nvPr>
            <p:ph type="body" sz="quarter" idx="54" hasCustomPrompt="1"/>
          </p:nvPr>
        </p:nvSpPr>
        <p:spPr>
          <a:xfrm>
            <a:off x="156928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2" name="Textplatzhalter 5"/>
          <p:cNvSpPr>
            <a:spLocks noGrp="1"/>
          </p:cNvSpPr>
          <p:nvPr>
            <p:ph type="body" sz="quarter" idx="55" hasCustomPrompt="1"/>
          </p:nvPr>
        </p:nvSpPr>
        <p:spPr>
          <a:xfrm>
            <a:off x="279599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3" name="Textplatzhalt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04111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4" name="Textplatzhalter 5"/>
          <p:cNvSpPr>
            <a:spLocks noGrp="1"/>
          </p:cNvSpPr>
          <p:nvPr>
            <p:ph type="body" sz="quarter" idx="57" hasCustomPrompt="1"/>
          </p:nvPr>
        </p:nvSpPr>
        <p:spPr>
          <a:xfrm>
            <a:off x="5287366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5" name="Textplatzhalter 5"/>
          <p:cNvSpPr>
            <a:spLocks noGrp="1"/>
          </p:cNvSpPr>
          <p:nvPr>
            <p:ph type="body" sz="quarter" idx="58" hasCustomPrompt="1"/>
          </p:nvPr>
        </p:nvSpPr>
        <p:spPr>
          <a:xfrm>
            <a:off x="65140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6" name="Textplatzhalter 5"/>
          <p:cNvSpPr>
            <a:spLocks noGrp="1"/>
          </p:cNvSpPr>
          <p:nvPr>
            <p:ph type="body" sz="quarter" idx="59" hasCustomPrompt="1"/>
          </p:nvPr>
        </p:nvSpPr>
        <p:spPr>
          <a:xfrm>
            <a:off x="7733277" y="32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07" name="AutoShape 11"/>
          <p:cNvSpPr>
            <a:spLocks noChangeArrowheads="1"/>
          </p:cNvSpPr>
          <p:nvPr userDrawn="1"/>
        </p:nvSpPr>
        <p:spPr bwMode="auto">
          <a:xfrm>
            <a:off x="2875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8" name="Inhaltsplatzhalter 6"/>
          <p:cNvSpPr>
            <a:spLocks noGrp="1"/>
          </p:cNvSpPr>
          <p:nvPr>
            <p:ph sz="quarter" idx="60"/>
          </p:nvPr>
        </p:nvSpPr>
        <p:spPr>
          <a:xfrm>
            <a:off x="2883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9" name="AutoShape 11"/>
          <p:cNvSpPr>
            <a:spLocks noChangeArrowheads="1"/>
          </p:cNvSpPr>
          <p:nvPr userDrawn="1"/>
        </p:nvSpPr>
        <p:spPr bwMode="auto">
          <a:xfrm>
            <a:off x="15243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0" name="Inhaltsplatzhalter 6"/>
          <p:cNvSpPr>
            <a:spLocks noGrp="1"/>
          </p:cNvSpPr>
          <p:nvPr>
            <p:ph sz="quarter" idx="61"/>
          </p:nvPr>
        </p:nvSpPr>
        <p:spPr>
          <a:xfrm>
            <a:off x="15252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1" name="AutoShape 11"/>
          <p:cNvSpPr>
            <a:spLocks noChangeArrowheads="1"/>
          </p:cNvSpPr>
          <p:nvPr userDrawn="1"/>
        </p:nvSpPr>
        <p:spPr bwMode="auto">
          <a:xfrm>
            <a:off x="27608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2" name="Inhaltsplatzhalter 6"/>
          <p:cNvSpPr>
            <a:spLocks noGrp="1"/>
          </p:cNvSpPr>
          <p:nvPr>
            <p:ph sz="quarter" idx="62"/>
          </p:nvPr>
        </p:nvSpPr>
        <p:spPr>
          <a:xfrm>
            <a:off x="27616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3" name="AutoShape 11"/>
          <p:cNvSpPr>
            <a:spLocks noChangeArrowheads="1"/>
          </p:cNvSpPr>
          <p:nvPr userDrawn="1"/>
        </p:nvSpPr>
        <p:spPr bwMode="auto">
          <a:xfrm>
            <a:off x="400596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4" name="Inhaltsplatzhalter 6"/>
          <p:cNvSpPr>
            <a:spLocks noGrp="1"/>
          </p:cNvSpPr>
          <p:nvPr>
            <p:ph sz="quarter" idx="63"/>
          </p:nvPr>
        </p:nvSpPr>
        <p:spPr>
          <a:xfrm>
            <a:off x="400680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5" name="AutoShape 11"/>
          <p:cNvSpPr>
            <a:spLocks noChangeArrowheads="1"/>
          </p:cNvSpPr>
          <p:nvPr userDrawn="1"/>
        </p:nvSpPr>
        <p:spPr bwMode="auto">
          <a:xfrm>
            <a:off x="524244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6" name="Inhaltsplatzhalter 6"/>
          <p:cNvSpPr>
            <a:spLocks noGrp="1"/>
          </p:cNvSpPr>
          <p:nvPr>
            <p:ph sz="quarter" idx="64"/>
          </p:nvPr>
        </p:nvSpPr>
        <p:spPr>
          <a:xfrm>
            <a:off x="524328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7" name="AutoShape 11"/>
          <p:cNvSpPr>
            <a:spLocks noChangeArrowheads="1"/>
          </p:cNvSpPr>
          <p:nvPr userDrawn="1"/>
        </p:nvSpPr>
        <p:spPr bwMode="auto">
          <a:xfrm>
            <a:off x="64789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8" name="Inhaltsplatzhalter 6"/>
          <p:cNvSpPr>
            <a:spLocks noGrp="1"/>
          </p:cNvSpPr>
          <p:nvPr>
            <p:ph sz="quarter" idx="65"/>
          </p:nvPr>
        </p:nvSpPr>
        <p:spPr>
          <a:xfrm>
            <a:off x="64797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9" name="AutoShape 11"/>
          <p:cNvSpPr>
            <a:spLocks noChangeArrowheads="1"/>
          </p:cNvSpPr>
          <p:nvPr userDrawn="1"/>
        </p:nvSpPr>
        <p:spPr bwMode="auto">
          <a:xfrm>
            <a:off x="7698120" y="4659240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0" name="Inhaltsplatzhalter 6"/>
          <p:cNvSpPr>
            <a:spLocks noGrp="1"/>
          </p:cNvSpPr>
          <p:nvPr>
            <p:ph sz="quarter" idx="66"/>
          </p:nvPr>
        </p:nvSpPr>
        <p:spPr>
          <a:xfrm>
            <a:off x="7698960" y="3825720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1" name="Textplatzhalter 5"/>
          <p:cNvSpPr>
            <a:spLocks noGrp="1"/>
          </p:cNvSpPr>
          <p:nvPr>
            <p:ph type="body" sz="quarter" idx="67" hasCustomPrompt="1"/>
          </p:nvPr>
        </p:nvSpPr>
        <p:spPr>
          <a:xfrm>
            <a:off x="33244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2" name="Textplatzhalter 5"/>
          <p:cNvSpPr>
            <a:spLocks noGrp="1"/>
          </p:cNvSpPr>
          <p:nvPr>
            <p:ph type="body" sz="quarter" idx="68" hasCustomPrompt="1"/>
          </p:nvPr>
        </p:nvSpPr>
        <p:spPr>
          <a:xfrm>
            <a:off x="156928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3" name="Textplatzhalter 5"/>
          <p:cNvSpPr>
            <a:spLocks noGrp="1"/>
          </p:cNvSpPr>
          <p:nvPr>
            <p:ph type="body" sz="quarter" idx="69" hasCustomPrompt="1"/>
          </p:nvPr>
        </p:nvSpPr>
        <p:spPr>
          <a:xfrm>
            <a:off x="279599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4" name="Textplatzhalter 5"/>
          <p:cNvSpPr>
            <a:spLocks noGrp="1"/>
          </p:cNvSpPr>
          <p:nvPr>
            <p:ph type="body" sz="quarter" idx="70" hasCustomPrompt="1"/>
          </p:nvPr>
        </p:nvSpPr>
        <p:spPr>
          <a:xfrm>
            <a:off x="404111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5" name="Textplatzhalter 5"/>
          <p:cNvSpPr>
            <a:spLocks noGrp="1"/>
          </p:cNvSpPr>
          <p:nvPr>
            <p:ph type="body" sz="quarter" idx="71" hasCustomPrompt="1"/>
          </p:nvPr>
        </p:nvSpPr>
        <p:spPr>
          <a:xfrm>
            <a:off x="5287366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6" name="Textplatzhalter 5"/>
          <p:cNvSpPr>
            <a:spLocks noGrp="1"/>
          </p:cNvSpPr>
          <p:nvPr>
            <p:ph type="body" sz="quarter" idx="72" hasCustomPrompt="1"/>
          </p:nvPr>
        </p:nvSpPr>
        <p:spPr>
          <a:xfrm>
            <a:off x="65140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7" name="Textplatzhalter 5"/>
          <p:cNvSpPr>
            <a:spLocks noGrp="1"/>
          </p:cNvSpPr>
          <p:nvPr>
            <p:ph type="body" sz="quarter" idx="73" hasCustomPrompt="1"/>
          </p:nvPr>
        </p:nvSpPr>
        <p:spPr>
          <a:xfrm>
            <a:off x="7733277" y="4629933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28" name="AutoShape 11"/>
          <p:cNvSpPr>
            <a:spLocks noChangeArrowheads="1"/>
          </p:cNvSpPr>
          <p:nvPr userDrawn="1"/>
        </p:nvSpPr>
        <p:spPr bwMode="auto">
          <a:xfrm>
            <a:off x="2878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9" name="Inhaltsplatzhalter 6"/>
          <p:cNvSpPr>
            <a:spLocks noGrp="1"/>
          </p:cNvSpPr>
          <p:nvPr>
            <p:ph sz="quarter" idx="74"/>
          </p:nvPr>
        </p:nvSpPr>
        <p:spPr>
          <a:xfrm>
            <a:off x="2887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0" name="AutoShape 11"/>
          <p:cNvSpPr>
            <a:spLocks noChangeArrowheads="1"/>
          </p:cNvSpPr>
          <p:nvPr userDrawn="1"/>
        </p:nvSpPr>
        <p:spPr bwMode="auto">
          <a:xfrm>
            <a:off x="15247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1" name="Inhaltsplatzhalter 6"/>
          <p:cNvSpPr>
            <a:spLocks noGrp="1"/>
          </p:cNvSpPr>
          <p:nvPr>
            <p:ph sz="quarter" idx="75"/>
          </p:nvPr>
        </p:nvSpPr>
        <p:spPr>
          <a:xfrm>
            <a:off x="15255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2" name="AutoShape 11"/>
          <p:cNvSpPr>
            <a:spLocks noChangeArrowheads="1"/>
          </p:cNvSpPr>
          <p:nvPr userDrawn="1"/>
        </p:nvSpPr>
        <p:spPr bwMode="auto">
          <a:xfrm>
            <a:off x="27612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3" name="Inhaltsplatzhalter 6"/>
          <p:cNvSpPr>
            <a:spLocks noGrp="1"/>
          </p:cNvSpPr>
          <p:nvPr>
            <p:ph sz="quarter" idx="76"/>
          </p:nvPr>
        </p:nvSpPr>
        <p:spPr>
          <a:xfrm>
            <a:off x="27620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4" name="AutoShape 11"/>
          <p:cNvSpPr>
            <a:spLocks noChangeArrowheads="1"/>
          </p:cNvSpPr>
          <p:nvPr userDrawn="1"/>
        </p:nvSpPr>
        <p:spPr bwMode="auto">
          <a:xfrm>
            <a:off x="400632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5" name="Inhaltsplatzhalter 6"/>
          <p:cNvSpPr>
            <a:spLocks noGrp="1"/>
          </p:cNvSpPr>
          <p:nvPr>
            <p:ph sz="quarter" idx="77"/>
          </p:nvPr>
        </p:nvSpPr>
        <p:spPr>
          <a:xfrm>
            <a:off x="400716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6" name="AutoShape 11"/>
          <p:cNvSpPr>
            <a:spLocks noChangeArrowheads="1"/>
          </p:cNvSpPr>
          <p:nvPr userDrawn="1"/>
        </p:nvSpPr>
        <p:spPr bwMode="auto">
          <a:xfrm>
            <a:off x="524280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7" name="Inhaltsplatzhalter 6"/>
          <p:cNvSpPr>
            <a:spLocks noGrp="1"/>
          </p:cNvSpPr>
          <p:nvPr>
            <p:ph sz="quarter" idx="78"/>
          </p:nvPr>
        </p:nvSpPr>
        <p:spPr>
          <a:xfrm>
            <a:off x="524364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8" name="AutoShape 11"/>
          <p:cNvSpPr>
            <a:spLocks noChangeArrowheads="1"/>
          </p:cNvSpPr>
          <p:nvPr userDrawn="1"/>
        </p:nvSpPr>
        <p:spPr bwMode="auto">
          <a:xfrm>
            <a:off x="64792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9" name="Inhaltsplatzhalter 6"/>
          <p:cNvSpPr>
            <a:spLocks noGrp="1"/>
          </p:cNvSpPr>
          <p:nvPr>
            <p:ph sz="quarter" idx="79"/>
          </p:nvPr>
        </p:nvSpPr>
        <p:spPr>
          <a:xfrm>
            <a:off x="64801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0" name="AutoShape 11"/>
          <p:cNvSpPr>
            <a:spLocks noChangeArrowheads="1"/>
          </p:cNvSpPr>
          <p:nvPr userDrawn="1"/>
        </p:nvSpPr>
        <p:spPr bwMode="auto">
          <a:xfrm>
            <a:off x="7698480" y="6013775"/>
            <a:ext cx="1160640" cy="432000"/>
          </a:xfrm>
          <a:prstGeom prst="roundRect">
            <a:avLst>
              <a:gd name="adj" fmla="val 2611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1" name="Inhaltsplatzhalter 6"/>
          <p:cNvSpPr>
            <a:spLocks noGrp="1"/>
          </p:cNvSpPr>
          <p:nvPr>
            <p:ph sz="quarter" idx="80"/>
          </p:nvPr>
        </p:nvSpPr>
        <p:spPr>
          <a:xfrm>
            <a:off x="7699320" y="5180255"/>
            <a:ext cx="1152000" cy="828000"/>
          </a:xfr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2" name="Textplatzhalter 5"/>
          <p:cNvSpPr>
            <a:spLocks noGrp="1"/>
          </p:cNvSpPr>
          <p:nvPr>
            <p:ph type="body" sz="quarter" idx="81" hasCustomPrompt="1"/>
          </p:nvPr>
        </p:nvSpPr>
        <p:spPr>
          <a:xfrm>
            <a:off x="33280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3" name="Textplatzhalter 5"/>
          <p:cNvSpPr>
            <a:spLocks noGrp="1"/>
          </p:cNvSpPr>
          <p:nvPr>
            <p:ph type="body" sz="quarter" idx="82" hasCustomPrompt="1"/>
          </p:nvPr>
        </p:nvSpPr>
        <p:spPr>
          <a:xfrm>
            <a:off x="156964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4" name="Textplatzhalter 5"/>
          <p:cNvSpPr>
            <a:spLocks noGrp="1"/>
          </p:cNvSpPr>
          <p:nvPr>
            <p:ph type="body" sz="quarter" idx="83" hasCustomPrompt="1"/>
          </p:nvPr>
        </p:nvSpPr>
        <p:spPr>
          <a:xfrm>
            <a:off x="279635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5" name="Textplatzhalter 5"/>
          <p:cNvSpPr>
            <a:spLocks noGrp="1"/>
          </p:cNvSpPr>
          <p:nvPr>
            <p:ph type="body" sz="quarter" idx="84" hasCustomPrompt="1"/>
          </p:nvPr>
        </p:nvSpPr>
        <p:spPr>
          <a:xfrm>
            <a:off x="404147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6" name="Textplatzhalter 5"/>
          <p:cNvSpPr>
            <a:spLocks noGrp="1"/>
          </p:cNvSpPr>
          <p:nvPr>
            <p:ph type="body" sz="quarter" idx="85" hasCustomPrompt="1"/>
          </p:nvPr>
        </p:nvSpPr>
        <p:spPr>
          <a:xfrm>
            <a:off x="5287726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7" name="Textplatzhalter 5"/>
          <p:cNvSpPr>
            <a:spLocks noGrp="1"/>
          </p:cNvSpPr>
          <p:nvPr>
            <p:ph type="body" sz="quarter" idx="86" hasCustomPrompt="1"/>
          </p:nvPr>
        </p:nvSpPr>
        <p:spPr>
          <a:xfrm>
            <a:off x="65144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8" name="Textplatzhalter 5"/>
          <p:cNvSpPr>
            <a:spLocks noGrp="1"/>
          </p:cNvSpPr>
          <p:nvPr>
            <p:ph type="body" sz="quarter" idx="87" hasCustomPrompt="1"/>
          </p:nvPr>
        </p:nvSpPr>
        <p:spPr>
          <a:xfrm>
            <a:off x="7733637" y="5984468"/>
            <a:ext cx="1049283" cy="461665"/>
          </a:xfrm>
        </p:spPr>
        <p:txBody>
          <a:bodyPr/>
          <a:lstStyle>
            <a:lvl1pPr>
              <a:buFont typeface="Arial"/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49" name="Titel 1"/>
          <p:cNvSpPr>
            <a:spLocks noGrp="1"/>
          </p:cNvSpPr>
          <p:nvPr>
            <p:ph type="title"/>
          </p:nvPr>
        </p:nvSpPr>
        <p:spPr>
          <a:xfrm>
            <a:off x="287338" y="197049"/>
            <a:ext cx="6840537" cy="61555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0" name="Fußzeilenplatzhalter 5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Department  </a:t>
            </a:r>
            <a:r>
              <a:rPr lang="en-US" dirty="0" err="1"/>
              <a:t>l</a:t>
            </a:r>
            <a:r>
              <a:rPr lang="en-US" dirty="0"/>
              <a:t>  Author  </a:t>
            </a:r>
            <a:r>
              <a:rPr lang="en-US" dirty="0" err="1"/>
              <a:t>l</a:t>
            </a:r>
            <a:r>
              <a:rPr lang="en-US" dirty="0"/>
              <a:t>  DD.MM.YYYY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2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tiff"/><Relationship Id="rId7" Type="http://schemas.openxmlformats.org/officeDocument/2006/relationships/slideLayout" Target="../slideLayouts/slideLayout20.xml"/><Relationship Id="rId12" Type="http://schemas.openxmlformats.org/officeDocument/2006/relationships/vmlDrawing" Target="../drawings/vmlDrawing2.v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30.xml"/><Relationship Id="rId12" Type="http://schemas.openxmlformats.org/officeDocument/2006/relationships/vmlDrawing" Target="../drawings/vmlDrawing4.vml"/><Relationship Id="rId17" Type="http://schemas.openxmlformats.org/officeDocument/2006/relationships/tags" Target="../tags/tag24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2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33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355762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7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1600" b="1" i="0" baseline="0">
              <a:latin typeface="Calibri"/>
              <a:ea typeface="ＭＳ Ｐゴシック"/>
              <a:sym typeface="Calibr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287338" y="1130300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white">
          <a:xfrm>
            <a:off x="287338" y="197049"/>
            <a:ext cx="6840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</a:p>
        </p:txBody>
      </p:sp>
      <p:sp>
        <p:nvSpPr>
          <p:cNvPr id="167948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85150" y="6524625"/>
            <a:ext cx="658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A6F670F0-6DB2-4ED5-AE73-6D6E8E1674D3}" type="slidenum">
              <a:rPr lang="de-DE" sz="800">
                <a:solidFill>
                  <a:srgbClr val="000000"/>
                </a:solidFill>
              </a:rPr>
              <a:pPr algn="r"/>
              <a:t>‹#›</a:t>
            </a:fld>
            <a:endParaRPr lang="de-DE" sz="80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  <p:pic>
        <p:nvPicPr>
          <p:cNvPr id="13" name="Bild 12" descr="GROHE_logo_22mm.ti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85840" y="185400"/>
            <a:ext cx="795528" cy="612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36" r:id="rId2"/>
    <p:sldLayoutId id="2147483706" r:id="rId3"/>
    <p:sldLayoutId id="2147483704" r:id="rId4"/>
    <p:sldLayoutId id="2147483705" r:id="rId5"/>
    <p:sldLayoutId id="2147483737" r:id="rId6"/>
    <p:sldLayoutId id="2147483738" r:id="rId7"/>
    <p:sldLayoutId id="2147483703" r:id="rId8"/>
    <p:sldLayoutId id="2147483719" r:id="rId9"/>
    <p:sldLayoutId id="2147483744" r:id="rId10"/>
    <p:sldLayoutId id="2147483745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cap="all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FontTx/>
        <a:buNone/>
        <a:defRPr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marL="180975" indent="-180975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2pPr>
      <a:lvl3pPr marL="361950" indent="-180975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3pPr>
      <a:lvl4pPr marL="542925" indent="-180975" algn="l" rtl="0" eaLnBrk="1" fontAlgn="base" hangingPunct="1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4pPr>
      <a:lvl5pPr marL="714375" indent="-171450" algn="l" rtl="0" eaLnBrk="1" fontAlgn="base" hangingPunct="1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227694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think-cell Slide" r:id="rId19" imgW="6350000" imgH="6350000" progId="">
                  <p:embed/>
                </p:oleObj>
              </mc:Choice>
              <mc:Fallback>
                <p:oleObj name="think-cell Slide" r:id="rId19" imgW="6350000" imgH="6350000" progId="">
                  <p:embed/>
                  <p:pic>
                    <p:nvPicPr>
                      <p:cNvPr id="0" name="Picture 5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1600" b="1" i="0" baseline="0">
              <a:latin typeface="Calibri"/>
              <a:ea typeface="ＭＳ Ｐゴシック"/>
              <a:sym typeface="Calibr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87338" y="1130300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white">
          <a:xfrm>
            <a:off x="287338" y="197049"/>
            <a:ext cx="6840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</a:p>
        </p:txBody>
      </p:sp>
      <p:sp>
        <p:nvSpPr>
          <p:cNvPr id="167948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85150" y="6524625"/>
            <a:ext cx="658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A6F670F0-6DB2-4ED5-AE73-6D6E8E1674D3}" type="slidenum">
              <a:rPr lang="de-DE" sz="800">
                <a:solidFill>
                  <a:srgbClr val="000000"/>
                </a:solidFill>
              </a:rPr>
              <a:pPr algn="r"/>
              <a:t>‹#›</a:t>
            </a:fld>
            <a:endParaRPr lang="de-DE" sz="80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  <p:pic>
        <p:nvPicPr>
          <p:cNvPr id="9" name="Bild 8" descr="SPA_logo_22mm.t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8400" y="169200"/>
            <a:ext cx="7924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3" r:id="rId2"/>
    <p:sldLayoutId id="2147483718" r:id="rId3"/>
    <p:sldLayoutId id="2147483716" r:id="rId4"/>
    <p:sldLayoutId id="2147483717" r:id="rId5"/>
    <p:sldLayoutId id="2147483739" r:id="rId6"/>
    <p:sldLayoutId id="2147483740" r:id="rId7"/>
    <p:sldLayoutId id="2147483715" r:id="rId8"/>
    <p:sldLayoutId id="2147483725" r:id="rId9"/>
    <p:sldLayoutId id="214748372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cap="all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buFontTx/>
        <a:buNone/>
        <a:defRPr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marL="180975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2pPr>
      <a:lvl3pPr marL="361950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3pPr>
      <a:lvl4pPr marL="542925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4pPr>
      <a:lvl5pPr marL="714375" indent="-171450" algn="l" rtl="0" eaLnBrk="0" fontAlgn="base" hangingPunct="0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227694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think-cell Slide" r:id="rId19" imgW="6350000" imgH="6350000" progId="">
                  <p:embed/>
                </p:oleObj>
              </mc:Choice>
              <mc:Fallback>
                <p:oleObj name="think-cell Slide" r:id="rId19" imgW="6350000" imgH="63500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1600" b="1" i="0" baseline="0">
              <a:latin typeface="Calibri"/>
              <a:ea typeface="ＭＳ Ｐゴシック"/>
              <a:sym typeface="Calibr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87338" y="1130300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white">
          <a:xfrm>
            <a:off x="287338" y="197049"/>
            <a:ext cx="6840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</a:p>
        </p:txBody>
      </p:sp>
      <p:sp>
        <p:nvSpPr>
          <p:cNvPr id="167948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85150" y="6524625"/>
            <a:ext cx="658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A6F670F0-6DB2-4ED5-AE73-6D6E8E1674D3}" type="slidenum">
              <a:rPr lang="de-DE" sz="800">
                <a:solidFill>
                  <a:srgbClr val="000000"/>
                </a:solidFill>
              </a:rPr>
              <a:pPr algn="r"/>
              <a:t>‹#›</a:t>
            </a:fld>
            <a:endParaRPr lang="de-DE" sz="80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576263" y="6562288"/>
            <a:ext cx="2879725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Department  l  Author  l  DD.MM.YYYY</a:t>
            </a:r>
            <a:endParaRPr lang="de-DE"/>
          </a:p>
        </p:txBody>
      </p:sp>
      <p:pic>
        <p:nvPicPr>
          <p:cNvPr id="11" name="Bild 10" descr="GR_PRO_SW_Links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75" y="172368"/>
            <a:ext cx="1691999" cy="6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1" r:id="rId2"/>
    <p:sldLayoutId id="2147483732" r:id="rId3"/>
    <p:sldLayoutId id="2147483730" r:id="rId4"/>
    <p:sldLayoutId id="2147483731" r:id="rId5"/>
    <p:sldLayoutId id="2147483742" r:id="rId6"/>
    <p:sldLayoutId id="2147483743" r:id="rId7"/>
    <p:sldLayoutId id="2147483729" r:id="rId8"/>
    <p:sldLayoutId id="2147483733" r:id="rId9"/>
    <p:sldLayoutId id="214748373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cap="all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buFontTx/>
        <a:buNone/>
        <a:defRPr>
          <a:solidFill>
            <a:srgbClr val="000000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1pPr>
      <a:lvl2pPr marL="180975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2pPr>
      <a:lvl3pPr marL="361950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1" charset="-128"/>
        </a:defRPr>
      </a:lvl3pPr>
      <a:lvl4pPr marL="542925" indent="-180975" algn="l" rtl="0" eaLnBrk="0" fontAlgn="base" hangingPunct="0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4pPr>
      <a:lvl5pPr marL="714375" indent="-171450" algn="l" rtl="0" eaLnBrk="0" fontAlgn="base" hangingPunct="0">
        <a:spcBef>
          <a:spcPts val="600"/>
        </a:spcBef>
        <a:spcAft>
          <a:spcPct val="0"/>
        </a:spcAft>
        <a:buChar char="•"/>
        <a:defRPr sz="1600" baseline="0">
          <a:solidFill>
            <a:srgbClr val="000000"/>
          </a:solidFill>
          <a:latin typeface="Calibri" pitchFamily="34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2664000"/>
            <a:ext cx="6462712" cy="738664"/>
          </a:xfrm>
        </p:spPr>
        <p:txBody>
          <a:bodyPr/>
          <a:lstStyle/>
          <a:p>
            <a:r>
              <a:rPr lang="ru-RU" dirty="0" smtClean="0"/>
              <a:t>Инсталляция + керамика</a:t>
            </a:r>
            <a:br>
              <a:rPr lang="ru-RU" dirty="0" smtClean="0"/>
            </a:br>
            <a:r>
              <a:rPr lang="ru-RU" dirty="0" smtClean="0"/>
              <a:t>39192000/39191000/39186000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5343748"/>
            <a:ext cx="2303463" cy="184666"/>
          </a:xfrm>
        </p:spPr>
        <p:txBody>
          <a:bodyPr/>
          <a:lstStyle/>
          <a:p>
            <a:r>
              <a:rPr lang="ru-RU" dirty="0" smtClean="0"/>
              <a:t>13</a:t>
            </a:r>
            <a:r>
              <a:rPr lang="de-DE" dirty="0" smtClean="0"/>
              <a:t>.</a:t>
            </a:r>
            <a:r>
              <a:rPr lang="ru-RU" dirty="0" smtClean="0"/>
              <a:t>12</a:t>
            </a:r>
            <a:r>
              <a:rPr lang="de-DE" dirty="0" smtClean="0"/>
              <a:t>.201</a:t>
            </a:r>
            <a:r>
              <a:rPr lang="ru-RU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87375" y="1196752"/>
            <a:ext cx="412864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Унитаз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Производитель: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Serel</a:t>
            </a:r>
            <a:r>
              <a:rPr lang="en-US" altLang="en-US" sz="1600" dirty="0">
                <a:cs typeface="Arial" pitchFamily="34" charset="0"/>
              </a:rPr>
              <a:t>; </a:t>
            </a:r>
            <a:r>
              <a:rPr lang="en-US" altLang="en-US" sz="1600" dirty="0" err="1">
                <a:cs typeface="Arial" pitchFamily="34" charset="0"/>
              </a:rPr>
              <a:t>Manisa</a:t>
            </a:r>
            <a:r>
              <a:rPr lang="en-US" altLang="en-US" sz="1600" dirty="0">
                <a:cs typeface="Arial" pitchFamily="34" charset="0"/>
              </a:rPr>
              <a:t>; Turkey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>
                <a:cs typeface="Arial" pitchFamily="34" charset="0"/>
              </a:rPr>
              <a:t>: Vitreous China; </a:t>
            </a:r>
            <a:r>
              <a:rPr lang="en-US" altLang="en-US" sz="1600" dirty="0" smtClean="0">
                <a:cs typeface="Arial" pitchFamily="34" charset="0"/>
              </a:rPr>
              <a:t>Ceramic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>
                <a:cs typeface="Arial" pitchFamily="34" charset="0"/>
              </a:rPr>
              <a:t>: alpine </a:t>
            </a:r>
            <a:r>
              <a:rPr lang="en-US" altLang="en-US" sz="1600" dirty="0" smtClean="0">
                <a:cs typeface="Arial" pitchFamily="34" charset="0"/>
              </a:rPr>
              <a:t>white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отвод</a:t>
            </a:r>
            <a:r>
              <a:rPr lang="en-US" altLang="en-US" sz="1600" dirty="0" smtClean="0">
                <a:cs typeface="Arial" pitchFamily="34" charset="0"/>
              </a:rPr>
              <a:t>:</a:t>
            </a:r>
            <a:r>
              <a:rPr lang="ru-RU" altLang="en-US" sz="1600" dirty="0" smtClean="0">
                <a:cs typeface="Arial" pitchFamily="34" charset="0"/>
              </a:rPr>
              <a:t> горизонтальный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оптимальный слив </a:t>
            </a:r>
            <a:r>
              <a:rPr lang="en-US" altLang="en-US" sz="1600" dirty="0" smtClean="0">
                <a:cs typeface="Arial" pitchFamily="34" charset="0"/>
              </a:rPr>
              <a:t>3,5 </a:t>
            </a:r>
            <a:r>
              <a:rPr lang="en-US" altLang="en-US" sz="1600" dirty="0">
                <a:cs typeface="Arial" pitchFamily="34" charset="0"/>
              </a:rPr>
              <a:t>/ 6 </a:t>
            </a:r>
            <a:r>
              <a:rPr lang="ru-RU" altLang="en-US" sz="1600" dirty="0" smtClean="0">
                <a:cs typeface="Arial" pitchFamily="34" charset="0"/>
              </a:rPr>
              <a:t>литров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>
                <a:cs typeface="Arial" pitchFamily="34" charset="0"/>
              </a:rPr>
              <a:t> 24,5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ru-RU" altLang="en-US" sz="1600" dirty="0">
              <a:cs typeface="Arial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22263" y="285750"/>
            <a:ext cx="67802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Керамика в наборе 39186000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Rapid SL 38721001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09349" y="3212976"/>
            <a:ext cx="42391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Сиденье и крышка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 -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Egypt </a:t>
            </a:r>
            <a:r>
              <a:rPr lang="en-US" altLang="en-US" sz="1600" dirty="0" smtClean="0">
                <a:cs typeface="Arial" pitchFamily="34" charset="0"/>
              </a:rPr>
              <a:t>S.A.E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 err="1">
                <a:cs typeface="Arial" pitchFamily="34" charset="0"/>
              </a:rPr>
              <a:t>duroplast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>
                <a:cs typeface="Arial" pitchFamily="34" charset="0"/>
              </a:rPr>
              <a:t>: alpine </a:t>
            </a:r>
            <a:r>
              <a:rPr lang="en-US" altLang="en-US" sz="1600" dirty="0" smtClean="0">
                <a:cs typeface="Arial" pitchFamily="34" charset="0"/>
              </a:rPr>
              <a:t>white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smtClean="0">
                <a:cs typeface="Arial" pitchFamily="34" charset="0"/>
              </a:rPr>
              <a:t>2,</a:t>
            </a:r>
            <a:r>
              <a:rPr lang="ru-RU" altLang="en-US" sz="1600" dirty="0" smtClean="0">
                <a:cs typeface="Arial" pitchFamily="34" charset="0"/>
              </a:rPr>
              <a:t>6</a:t>
            </a:r>
            <a:r>
              <a:rPr lang="en-US" altLang="en-US" sz="1600" dirty="0" smtClean="0">
                <a:cs typeface="Arial" pitchFamily="34" charset="0"/>
              </a:rPr>
              <a:t>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функция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>
                <a:cs typeface="Arial" pitchFamily="34" charset="0"/>
              </a:rPr>
              <a:t>soft‐closed </a:t>
            </a:r>
            <a:r>
              <a:rPr lang="ru-RU" altLang="en-US" sz="1600" dirty="0" smtClean="0">
                <a:cs typeface="Arial" pitchFamily="34" charset="0"/>
              </a:rPr>
              <a:t> 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протестировано на выносливость поднятий/опусканий </a:t>
            </a:r>
            <a:r>
              <a:rPr lang="en-US" altLang="en-US" sz="1600" dirty="0" smtClean="0">
                <a:cs typeface="Arial" pitchFamily="34" charset="0"/>
              </a:rPr>
              <a:t>50.000</a:t>
            </a:r>
            <a:r>
              <a:rPr lang="ru-RU" altLang="en-US" sz="1600" dirty="0" smtClean="0">
                <a:cs typeface="Arial" pitchFamily="34" charset="0"/>
              </a:rPr>
              <a:t> раз</a:t>
            </a:r>
            <a:endParaRPr lang="ru-RU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6780212" cy="307777"/>
          </a:xfrm>
        </p:spPr>
        <p:txBody>
          <a:bodyPr/>
          <a:lstStyle/>
          <a:p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чертеж 391</a:t>
            </a:r>
            <a:r>
              <a:rPr lang="en-US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86</a:t>
            </a:r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000</a:t>
            </a:r>
            <a:endParaRPr lang="ru-RU" alt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Picture 2" descr="C:\Users\G449982\Desktop\4 в 1 керамика\39186000_Rapid_SL__RAPID_SLD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620688"/>
            <a:ext cx="489654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97049"/>
            <a:ext cx="6840537" cy="615553"/>
          </a:xfrm>
        </p:spPr>
        <p:txBody>
          <a:bodyPr/>
          <a:lstStyle/>
          <a:p>
            <a:pPr eaLnBrk="1" hangingPunct="1"/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унитаз от 39186000 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 </a:t>
            </a:r>
            <a:r>
              <a:rPr lang="ru-RU" altLang="en-US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левой стороны логотип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SEREL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rgbClr val="92D050"/>
                </a:solidFill>
              </a:rPr>
              <a:t>Hygiene+</a:t>
            </a:r>
            <a:endParaRPr lang="de-DE" altLang="en-US" b="1" dirty="0" smtClean="0">
              <a:solidFill>
                <a:srgbClr val="92D05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206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22263" y="285750"/>
            <a:ext cx="67802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1" y="844720"/>
            <a:ext cx="987634" cy="19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63273"/>
              </p:ext>
            </p:extLst>
          </p:nvPr>
        </p:nvGraphicFramePr>
        <p:xfrm>
          <a:off x="2051721" y="908720"/>
          <a:ext cx="6624734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Артикул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Наименование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tc row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цена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в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грн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39192000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Набор унитаз подвесной в комплекте с сидением slow-closing  +инсталяция (38721001)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5550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39191000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Набор унитаз подвесной в комплекте с сидением </a:t>
                      </a:r>
                      <a:r>
                        <a:rPr lang="ru-RU" sz="1600" u="none" strike="noStrike" dirty="0" err="1">
                          <a:effectLst/>
                        </a:rPr>
                        <a:t>slow-closing</a:t>
                      </a:r>
                      <a:r>
                        <a:rPr lang="ru-RU" sz="1600" u="none" strike="noStrike" dirty="0">
                          <a:effectLst/>
                        </a:rPr>
                        <a:t>  +</a:t>
                      </a:r>
                      <a:r>
                        <a:rPr lang="ru-RU" sz="1600" u="none" strike="noStrike" dirty="0" err="1">
                          <a:effectLst/>
                        </a:rPr>
                        <a:t>инсталяция</a:t>
                      </a:r>
                      <a:r>
                        <a:rPr lang="ru-RU" sz="1600" u="none" strike="noStrike" dirty="0">
                          <a:effectLst/>
                        </a:rPr>
                        <a:t> (38721001)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5900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39186000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Набор унитаз подвесной в комплекте с сидением </a:t>
                      </a:r>
                      <a:r>
                        <a:rPr lang="ru-RU" sz="1600" u="none" strike="noStrike" dirty="0" err="1">
                          <a:effectLst/>
                        </a:rPr>
                        <a:t>slow-closing</a:t>
                      </a:r>
                      <a:r>
                        <a:rPr lang="ru-RU" sz="1600" u="none" strike="noStrike" dirty="0">
                          <a:effectLst/>
                        </a:rPr>
                        <a:t>  +</a:t>
                      </a:r>
                      <a:r>
                        <a:rPr lang="ru-RU" sz="1600" u="none" strike="noStrike" dirty="0" err="1">
                          <a:effectLst/>
                        </a:rPr>
                        <a:t>инсталяция</a:t>
                      </a:r>
                      <a:r>
                        <a:rPr lang="ru-RU" sz="1600" u="none" strike="noStrike" dirty="0">
                          <a:effectLst/>
                        </a:rPr>
                        <a:t> (</a:t>
                      </a:r>
                      <a:r>
                        <a:rPr lang="ru-RU" sz="1600" u="none" strike="noStrike" dirty="0" smtClean="0">
                          <a:effectLst/>
                        </a:rPr>
                        <a:t>38772001</a:t>
                      </a:r>
                      <a:r>
                        <a:rPr lang="ru-RU" sz="1600" u="none" strike="noStrike" dirty="0">
                          <a:effectLst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03" marR="2003" marT="20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6990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03" marR="2003" marT="20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7053"/>
            <a:ext cx="1008112" cy="20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" y="4912319"/>
            <a:ext cx="915398" cy="18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87375" y="1196752"/>
            <a:ext cx="38406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Унитаз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 -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Egypt </a:t>
            </a:r>
            <a:r>
              <a:rPr lang="en-US" altLang="en-US" sz="1600" dirty="0" smtClean="0">
                <a:cs typeface="Arial" pitchFamily="34" charset="0"/>
              </a:rPr>
              <a:t>S.A.E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>
                <a:cs typeface="Arial" pitchFamily="34" charset="0"/>
              </a:rPr>
              <a:t>: </a:t>
            </a:r>
            <a:r>
              <a:rPr lang="en-US" altLang="en-US" sz="1600" dirty="0" smtClean="0">
                <a:cs typeface="Arial" pitchFamily="34" charset="0"/>
              </a:rPr>
              <a:t>Vitreous</a:t>
            </a:r>
            <a:r>
              <a:rPr lang="ru-RU" altLang="en-US" sz="1600" dirty="0" smtClean="0">
                <a:cs typeface="Arial" pitchFamily="34" charset="0"/>
              </a:rPr>
              <a:t> </a:t>
            </a:r>
            <a:r>
              <a:rPr lang="en-US" altLang="en-US" sz="1600" dirty="0" smtClean="0">
                <a:cs typeface="Arial" pitchFamily="34" charset="0"/>
              </a:rPr>
              <a:t>China</a:t>
            </a:r>
            <a:r>
              <a:rPr lang="ru-RU" altLang="en-US" sz="1600" dirty="0" smtClean="0"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>
                <a:cs typeface="Arial" pitchFamily="34" charset="0"/>
              </a:rPr>
              <a:t>alpine white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отвод</a:t>
            </a:r>
            <a:r>
              <a:rPr lang="en-US" altLang="en-US" sz="1600" dirty="0" smtClean="0">
                <a:cs typeface="Arial" pitchFamily="34" charset="0"/>
              </a:rPr>
              <a:t>:</a:t>
            </a:r>
            <a:r>
              <a:rPr lang="ru-RU" altLang="en-US" sz="1600" dirty="0" smtClean="0">
                <a:cs typeface="Arial" pitchFamily="34" charset="0"/>
              </a:rPr>
              <a:t> горизонтальный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оптимальный слив </a:t>
            </a:r>
            <a:r>
              <a:rPr lang="en-US" altLang="en-US" sz="1600" dirty="0" smtClean="0">
                <a:cs typeface="Arial" pitchFamily="34" charset="0"/>
              </a:rPr>
              <a:t>3,5 </a:t>
            </a:r>
            <a:r>
              <a:rPr lang="en-US" altLang="en-US" sz="1600" dirty="0">
                <a:cs typeface="Arial" pitchFamily="34" charset="0"/>
              </a:rPr>
              <a:t>/ 6 </a:t>
            </a:r>
            <a:r>
              <a:rPr lang="ru-RU" altLang="en-US" sz="1600" dirty="0" smtClean="0">
                <a:cs typeface="Arial" pitchFamily="34" charset="0"/>
              </a:rPr>
              <a:t>литров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 smtClean="0">
                <a:cs typeface="Arial" pitchFamily="34" charset="0"/>
              </a:rPr>
              <a:t> </a:t>
            </a:r>
            <a:r>
              <a:rPr lang="en-US" altLang="en-US" sz="1600" dirty="0">
                <a:cs typeface="Arial" pitchFamily="34" charset="0"/>
              </a:rPr>
              <a:t>13,2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ru-RU" altLang="en-US" sz="1600" dirty="0">
              <a:cs typeface="Arial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22263" y="285750"/>
            <a:ext cx="67802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Керамика в наборах 39192000 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GROHE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Rapid SL 38721001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58262" y="3212976"/>
            <a:ext cx="44551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Сиденье и крышка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 -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Egypt </a:t>
            </a:r>
            <a:r>
              <a:rPr lang="en-US" altLang="en-US" sz="1600" dirty="0" smtClean="0">
                <a:cs typeface="Arial" pitchFamily="34" charset="0"/>
              </a:rPr>
              <a:t>S.A.E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 err="1">
                <a:cs typeface="Arial" pitchFamily="34" charset="0"/>
              </a:rPr>
              <a:t>duroplast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>
                <a:cs typeface="Arial" pitchFamily="34" charset="0"/>
              </a:rPr>
              <a:t>alpine white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 smtClean="0">
                <a:cs typeface="Arial" pitchFamily="34" charset="0"/>
              </a:rPr>
              <a:t> </a:t>
            </a:r>
            <a:r>
              <a:rPr lang="en-US" altLang="en-US" sz="1600" dirty="0">
                <a:cs typeface="Arial" pitchFamily="34" charset="0"/>
              </a:rPr>
              <a:t>1,3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функция</a:t>
            </a:r>
            <a:r>
              <a:rPr lang="en-US" altLang="en-US" sz="1600" dirty="0" smtClean="0">
                <a:cs typeface="Arial" pitchFamily="34" charset="0"/>
              </a:rPr>
              <a:t>: soft‐closed</a:t>
            </a:r>
            <a:r>
              <a:rPr lang="ru-RU" altLang="en-US" sz="1600" dirty="0" smtClean="0">
                <a:cs typeface="Arial" pitchFamily="34" charset="0"/>
              </a:rPr>
              <a:t> 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протестировано на выносливость поднятий/опусканий </a:t>
            </a:r>
            <a:r>
              <a:rPr lang="en-US" altLang="en-US" sz="1600" dirty="0" smtClean="0">
                <a:cs typeface="Arial" pitchFamily="34" charset="0"/>
              </a:rPr>
              <a:t>50.000</a:t>
            </a:r>
            <a:r>
              <a:rPr lang="ru-RU" altLang="en-US" sz="1600" dirty="0" smtClean="0">
                <a:cs typeface="Arial" pitchFamily="34" charset="0"/>
              </a:rPr>
              <a:t> раз</a:t>
            </a:r>
            <a:endParaRPr lang="ru-RU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97049"/>
            <a:ext cx="6840537" cy="276999"/>
          </a:xfrm>
        </p:spPr>
        <p:txBody>
          <a:bodyPr/>
          <a:lstStyle/>
          <a:p>
            <a:r>
              <a:rPr lang="ru-RU" altLang="en-US" sz="1800" b="0" dirty="0" smtClean="0"/>
              <a:t>пластиковая вставка для слива воды</a:t>
            </a:r>
            <a:endParaRPr lang="en-US" altLang="en-US" sz="1800" b="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98646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6780212" cy="307777"/>
          </a:xfrm>
        </p:spPr>
        <p:txBody>
          <a:bodyPr/>
          <a:lstStyle/>
          <a:p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чертеж 39192000</a:t>
            </a:r>
            <a:endParaRPr lang="ru-RU" alt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1986" name="Picture 2" descr="C:\Users\G449982\Desktop\39192000_Rapid_SL_4_Rapid_SL D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926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177800"/>
            <a:ext cx="6840538" cy="276999"/>
          </a:xfrm>
        </p:spPr>
        <p:txBody>
          <a:bodyPr/>
          <a:lstStyle/>
          <a:p>
            <a:r>
              <a:rPr lang="ru-RU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сиденье и крышка размеры 39192000</a:t>
            </a:r>
            <a:endParaRPr lang="ru-RU" alt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0908"/>
            <a:ext cx="8061772" cy="5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87375" y="1196752"/>
            <a:ext cx="38406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Унитаз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 -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Egypt </a:t>
            </a:r>
            <a:r>
              <a:rPr lang="en-US" altLang="en-US" sz="1600" dirty="0" smtClean="0">
                <a:cs typeface="Arial" pitchFamily="34" charset="0"/>
              </a:rPr>
              <a:t>S.A.E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>
                <a:cs typeface="Arial" pitchFamily="34" charset="0"/>
              </a:rPr>
              <a:t>: Vitreous China; </a:t>
            </a:r>
            <a:r>
              <a:rPr lang="en-US" altLang="en-US" sz="1600" dirty="0" smtClean="0">
                <a:cs typeface="Arial" pitchFamily="34" charset="0"/>
              </a:rPr>
              <a:t>Ceramic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>
                <a:cs typeface="Arial" pitchFamily="34" charset="0"/>
              </a:rPr>
              <a:t>: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white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отвод</a:t>
            </a:r>
            <a:r>
              <a:rPr lang="en-US" altLang="en-US" sz="1600" dirty="0" smtClean="0">
                <a:cs typeface="Arial" pitchFamily="34" charset="0"/>
              </a:rPr>
              <a:t>:</a:t>
            </a:r>
            <a:r>
              <a:rPr lang="ru-RU" altLang="en-US" sz="1600" dirty="0" smtClean="0">
                <a:cs typeface="Arial" pitchFamily="34" charset="0"/>
              </a:rPr>
              <a:t> горизонтальный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оптимальный слив </a:t>
            </a:r>
            <a:r>
              <a:rPr lang="en-US" altLang="en-US" sz="1600" dirty="0" smtClean="0">
                <a:cs typeface="Arial" pitchFamily="34" charset="0"/>
              </a:rPr>
              <a:t>3,5 </a:t>
            </a:r>
            <a:r>
              <a:rPr lang="en-US" altLang="en-US" sz="1600" dirty="0">
                <a:cs typeface="Arial" pitchFamily="34" charset="0"/>
              </a:rPr>
              <a:t>/ 6 </a:t>
            </a:r>
            <a:r>
              <a:rPr lang="ru-RU" altLang="en-US" sz="1600" dirty="0" smtClean="0">
                <a:cs typeface="Arial" pitchFamily="34" charset="0"/>
              </a:rPr>
              <a:t>литров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>
                <a:cs typeface="Arial" pitchFamily="34" charset="0"/>
              </a:rPr>
              <a:t> 18,77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ru-RU" altLang="en-US" sz="1600" dirty="0">
              <a:cs typeface="Arial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22263" y="285750"/>
            <a:ext cx="67802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Керамика в наборах 39191000 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GROHE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Rapid SL 38721001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09349" y="3212976"/>
            <a:ext cx="42391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Сиденье и крышка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Производитель - </a:t>
            </a:r>
            <a:r>
              <a:rPr lang="en-US" altLang="en-US" sz="1600" dirty="0" smtClean="0">
                <a:cs typeface="Arial" pitchFamily="34" charset="0"/>
              </a:rPr>
              <a:t>Co</a:t>
            </a:r>
            <a:r>
              <a:rPr lang="en-US" altLang="en-US" sz="1600" dirty="0">
                <a:cs typeface="Arial" pitchFamily="34" charset="0"/>
              </a:rPr>
              <a:t>.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Egypt </a:t>
            </a:r>
            <a:r>
              <a:rPr lang="en-US" altLang="en-US" sz="1600" dirty="0" smtClean="0">
                <a:cs typeface="Arial" pitchFamily="34" charset="0"/>
              </a:rPr>
              <a:t>S.A.E</a:t>
            </a:r>
            <a:endParaRPr lang="ru-RU" altLang="en-US" sz="16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материал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 err="1">
                <a:cs typeface="Arial" pitchFamily="34" charset="0"/>
              </a:rPr>
              <a:t>duroplast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цвет</a:t>
            </a:r>
            <a:r>
              <a:rPr lang="en-US" altLang="en-US" sz="1600" dirty="0">
                <a:cs typeface="Arial" pitchFamily="34" charset="0"/>
              </a:rPr>
              <a:t>: </a:t>
            </a:r>
            <a:r>
              <a:rPr lang="en-US" altLang="en-US" sz="1600" dirty="0" err="1">
                <a:cs typeface="Arial" pitchFamily="34" charset="0"/>
              </a:rPr>
              <a:t>Lecico</a:t>
            </a:r>
            <a:r>
              <a:rPr lang="en-US" altLang="en-US" sz="1600" dirty="0">
                <a:cs typeface="Arial" pitchFamily="34" charset="0"/>
              </a:rPr>
              <a:t> white</a:t>
            </a: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вес:</a:t>
            </a:r>
            <a:r>
              <a:rPr lang="en-US" altLang="en-US" sz="1600" dirty="0">
                <a:cs typeface="Arial" pitchFamily="34" charset="0"/>
              </a:rPr>
              <a:t> 2,5 </a:t>
            </a:r>
            <a:r>
              <a:rPr lang="ru-RU" altLang="en-US" sz="1600" dirty="0" smtClean="0">
                <a:cs typeface="Arial" pitchFamily="34" charset="0"/>
              </a:rPr>
              <a:t>кг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функция</a:t>
            </a:r>
            <a:r>
              <a:rPr lang="en-US" altLang="en-US" sz="1600" dirty="0" smtClean="0">
                <a:cs typeface="Arial" pitchFamily="34" charset="0"/>
              </a:rPr>
              <a:t>: </a:t>
            </a:r>
            <a:r>
              <a:rPr lang="en-US" altLang="en-US" sz="1600" dirty="0">
                <a:cs typeface="Arial" pitchFamily="34" charset="0"/>
              </a:rPr>
              <a:t>soft‐closed </a:t>
            </a:r>
            <a:r>
              <a:rPr lang="ru-RU" altLang="en-US" sz="1600" dirty="0" smtClean="0">
                <a:cs typeface="Arial" pitchFamily="34" charset="0"/>
              </a:rPr>
              <a:t> </a:t>
            </a:r>
            <a:endParaRPr lang="en-US" altLang="en-US" sz="16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600" dirty="0" smtClean="0">
                <a:cs typeface="Arial" pitchFamily="34" charset="0"/>
              </a:rPr>
              <a:t>протестировано на выносливость поднятий/опусканий </a:t>
            </a:r>
            <a:r>
              <a:rPr lang="en-US" altLang="en-US" sz="1600" dirty="0" smtClean="0">
                <a:cs typeface="Arial" pitchFamily="34" charset="0"/>
              </a:rPr>
              <a:t>50.000</a:t>
            </a:r>
            <a:r>
              <a:rPr lang="ru-RU" altLang="en-US" sz="1600" dirty="0" smtClean="0">
                <a:cs typeface="Arial" pitchFamily="34" charset="0"/>
              </a:rPr>
              <a:t> раз</a:t>
            </a:r>
            <a:endParaRPr lang="ru-RU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6780212" cy="307777"/>
          </a:xfrm>
        </p:spPr>
        <p:txBody>
          <a:bodyPr/>
          <a:lstStyle/>
          <a:p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чертеж 3919</a:t>
            </a:r>
            <a:r>
              <a:rPr lang="en-US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ru-RU" alt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000</a:t>
            </a:r>
            <a:endParaRPr lang="ru-RU" alt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3010" name="Picture 2" descr="C:\Users\G449982\Desktop\4 в 1 керамика\39191000_Rapid_SL_4_RAPID_SL_4D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76672"/>
            <a:ext cx="482453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177800"/>
            <a:ext cx="6840538" cy="276999"/>
          </a:xfrm>
        </p:spPr>
        <p:txBody>
          <a:bodyPr/>
          <a:lstStyle/>
          <a:p>
            <a:r>
              <a:rPr lang="ru-RU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сиденье и крышка размеры 39191000</a:t>
            </a:r>
            <a:endParaRPr lang="ru-RU" alt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3367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1.00000000000000000000E+000&quot;&gt;&lt;m_ppcolschidx val=&quot;0&quot;/&gt;&lt;m_rgb r=&quot;a5&quot; g=&quot;bb&quot; b=&quot;dd&quot;/&gt;&lt;/elem&gt;&lt;elem m_fUsage=&quot;9.00000000000000020000E-001&quot;&gt;&lt;m_ppcolschidx val=&quot;0&quot;/&gt;&lt;m_rgb r=&quot;38&quot; g=&quot;74&quot; b=&quot;a0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wqzHXsLU2490X6TlV.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_aoRBjI0eo1o8mm2Ou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aoIKYsb0iwDj4CoPLM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n6woqrEKxawYIgRon9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cFE4TzvUG9ufDPFd8O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7LRaagEicGAk7DE4HS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YjUB0xdkGFGsITE11T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7LRaagEicGAk7DE4H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YjUB0xdkGFGsITE11T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wqzHXsLU2490X6TlV.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_aoRBjI0eo1o8mm2Ou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aoIKYsb0iwDj4CoPLM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n6woqrEKxawYIgRon9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cFE4TzvUG9ufDPFd8O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wqzHXsLU2490X6TlV.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_aoRBjI0eo1o8mm2Ou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aoIKYsb0iwDj4CoPLM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n6woqrEKxawYIgRon9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cFE4TzvUG9ufDPFd8O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cFE4TzvUG9ufDPFd8O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unch_Info_Angle_Valve">
  <a:themeElements>
    <a:clrScheme name="Benutzerdefiniert 2">
      <a:dk1>
        <a:srgbClr val="0D1A30"/>
      </a:dk1>
      <a:lt1>
        <a:srgbClr val="FFFFFF"/>
      </a:lt1>
      <a:dk2>
        <a:srgbClr val="000000"/>
      </a:dk2>
      <a:lt2>
        <a:srgbClr val="ACB7BC"/>
      </a:lt2>
      <a:accent1>
        <a:srgbClr val="0D1A30"/>
      </a:accent1>
      <a:accent2>
        <a:srgbClr val="4E627E"/>
      </a:accent2>
      <a:accent3>
        <a:srgbClr val="93A0AE"/>
      </a:accent3>
      <a:accent4>
        <a:srgbClr val="859296"/>
      </a:accent4>
      <a:accent5>
        <a:srgbClr val="082957"/>
      </a:accent5>
      <a:accent6>
        <a:srgbClr val="880D1E"/>
      </a:accent6>
      <a:hlink>
        <a:srgbClr val="A3BC40"/>
      </a:hlink>
      <a:folHlink>
        <a:srgbClr val="AF07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 Master GROHE SPA">
  <a:themeElements>
    <a:clrScheme name="Benutzerdefiniert 3">
      <a:dk1>
        <a:srgbClr val="0D1A30"/>
      </a:dk1>
      <a:lt1>
        <a:srgbClr val="FFFFFF"/>
      </a:lt1>
      <a:dk2>
        <a:srgbClr val="000000"/>
      </a:dk2>
      <a:lt2>
        <a:srgbClr val="FFFFFF"/>
      </a:lt2>
      <a:accent1>
        <a:srgbClr val="8C785C"/>
      </a:accent1>
      <a:accent2>
        <a:srgbClr val="BEAF98"/>
      </a:accent2>
      <a:accent3>
        <a:srgbClr val="C2BCB7"/>
      </a:accent3>
      <a:accent4>
        <a:srgbClr val="4E627E"/>
      </a:accent4>
      <a:accent5>
        <a:srgbClr val="880D1E"/>
      </a:accent5>
      <a:accent6>
        <a:srgbClr val="7DAB40"/>
      </a:accent6>
      <a:hlink>
        <a:srgbClr val="A3BC40"/>
      </a:hlink>
      <a:folHlink>
        <a:srgbClr val="AF071F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 Master GROHE Professional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1A30"/>
      </a:accent1>
      <a:accent2>
        <a:srgbClr val="4E627E"/>
      </a:accent2>
      <a:accent3>
        <a:srgbClr val="93A0AE"/>
      </a:accent3>
      <a:accent4>
        <a:srgbClr val="8C785C"/>
      </a:accent4>
      <a:accent5>
        <a:srgbClr val="880D1E"/>
      </a:accent5>
      <a:accent6>
        <a:srgbClr val="D02525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Launch_Info_Angle_Valve</Template>
  <TotalTime>347</TotalTime>
  <Words>307</Words>
  <Application>Microsoft Office PowerPoint</Application>
  <PresentationFormat>Экран (4:3)</PresentationFormat>
  <Paragraphs>77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Cambria</vt:lpstr>
      <vt:lpstr>Verdana</vt:lpstr>
      <vt:lpstr>Launch_Info_Angle_Valve</vt:lpstr>
      <vt:lpstr>PPT Master GROHE SPA</vt:lpstr>
      <vt:lpstr>PPT Master GROHE Professional</vt:lpstr>
      <vt:lpstr>think-cell Slide</vt:lpstr>
      <vt:lpstr>Инсталляция + керамика 39192000/39191000/39186000</vt:lpstr>
      <vt:lpstr>Презентация PowerPoint</vt:lpstr>
      <vt:lpstr>Презентация PowerPoint</vt:lpstr>
      <vt:lpstr>пластиковая вставка для слива воды</vt:lpstr>
      <vt:lpstr>чертеж 39192000</vt:lpstr>
      <vt:lpstr>сиденье и крышка размеры 39192000</vt:lpstr>
      <vt:lpstr>Презентация PowerPoint</vt:lpstr>
      <vt:lpstr>чертеж 39191000</vt:lpstr>
      <vt:lpstr>сиденье и крышка размеры 39191000</vt:lpstr>
      <vt:lpstr>Презентация PowerPoint</vt:lpstr>
      <vt:lpstr>чертеж 39186000</vt:lpstr>
      <vt:lpstr>унитаз от 39186000  c левой стороны логотип SEREL Hygiene+</vt:lpstr>
    </vt:vector>
  </TitlesOfParts>
  <Company>GROHE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Info New standard angle valves</dc:title>
  <dc:creator>Beste, Georg</dc:creator>
  <cp:lastModifiedBy>Nikita</cp:lastModifiedBy>
  <cp:revision>39</cp:revision>
  <cp:lastPrinted>2013-02-18T14:20:12Z</cp:lastPrinted>
  <dcterms:created xsi:type="dcterms:W3CDTF">2013-05-17T12:59:44Z</dcterms:created>
  <dcterms:modified xsi:type="dcterms:W3CDTF">2017-02-23T13:23:45Z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000800ac06000000000001023620</vt:lpwstr>
  </property>
  <property fmtid="{D5CDD505-2E9C-101B-9397-08002B2CF9AE}" pid="3" name="Office2010EditCount">
    <vt:lpwstr>1</vt:lpwstr>
  </property>
  <property fmtid="{D5CDD505-2E9C-101B-9397-08002B2CF9AE}" pid="4" name="Office2003EditCount">
    <vt:lpwstr>0</vt:lpwstr>
  </property>
  <property fmtid="{D5CDD505-2E9C-101B-9397-08002B2CF9AE}" pid="5" name="LastEditedOfficeVersion">
    <vt:lpwstr>Office2010</vt:lpwstr>
  </property>
  <property fmtid="{D5CDD505-2E9C-101B-9397-08002B2CF9AE}" pid="6" name="Office2010WasSaved">
    <vt:lpwstr>1</vt:lpwstr>
  </property>
  <property fmtid="{D5CDD505-2E9C-101B-9397-08002B2CF9AE}" pid="7" name="_NewReviewCycle">
    <vt:lpwstr/>
  </property>
</Properties>
</file>